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26"/>
  </p:notesMasterIdLst>
  <p:sldIdLst>
    <p:sldId id="277" r:id="rId2"/>
    <p:sldId id="317" r:id="rId3"/>
    <p:sldId id="280" r:id="rId4"/>
    <p:sldId id="293" r:id="rId5"/>
    <p:sldId id="333" r:id="rId6"/>
    <p:sldId id="323" r:id="rId7"/>
    <p:sldId id="325" r:id="rId8"/>
    <p:sldId id="281" r:id="rId9"/>
    <p:sldId id="326" r:id="rId10"/>
    <p:sldId id="330" r:id="rId11"/>
    <p:sldId id="327" r:id="rId12"/>
    <p:sldId id="331" r:id="rId13"/>
    <p:sldId id="328" r:id="rId14"/>
    <p:sldId id="332" r:id="rId15"/>
    <p:sldId id="329" r:id="rId16"/>
    <p:sldId id="314" r:id="rId17"/>
    <p:sldId id="319" r:id="rId18"/>
    <p:sldId id="318" r:id="rId19"/>
    <p:sldId id="324" r:id="rId20"/>
    <p:sldId id="320" r:id="rId21"/>
    <p:sldId id="321" r:id="rId22"/>
    <p:sldId id="322" r:id="rId23"/>
    <p:sldId id="292" r:id="rId24"/>
    <p:sldId id="316" r:id="rId25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32"/>
    <a:srgbClr val="929292"/>
    <a:srgbClr val="910030"/>
    <a:srgbClr val="79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690"/>
  </p:normalViewPr>
  <p:slideViewPr>
    <p:cSldViewPr snapToGrid="0">
      <p:cViewPr varScale="1">
        <p:scale>
          <a:sx n="57" d="100"/>
          <a:sy n="57" d="100"/>
        </p:scale>
        <p:origin x="60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at El Hajj" userId="f5853c79-3120-4ba7-8c01-fd988dc792a4" providerId="ADAL" clId="{FB60648D-45C3-4557-A6C2-34E9B32AF8AC}"/>
    <pc:docChg chg="undo addSld modSld">
      <pc:chgData name="Izzat El Hajj" userId="f5853c79-3120-4ba7-8c01-fd988dc792a4" providerId="ADAL" clId="{FB60648D-45C3-4557-A6C2-34E9B32AF8AC}" dt="2023-01-11T12:38:05.628" v="244" actId="20577"/>
      <pc:docMkLst>
        <pc:docMk/>
      </pc:docMkLst>
      <pc:sldChg chg="modSp">
        <pc:chgData name="Izzat El Hajj" userId="f5853c79-3120-4ba7-8c01-fd988dc792a4" providerId="ADAL" clId="{FB60648D-45C3-4557-A6C2-34E9B32AF8AC}" dt="2023-01-11T12:37:46.246" v="22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FB60648D-45C3-4557-A6C2-34E9B32AF8AC}" dt="2023-01-11T12:37:46.246" v="22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modSp">
        <pc:chgData name="Izzat El Hajj" userId="f5853c79-3120-4ba7-8c01-fd988dc792a4" providerId="ADAL" clId="{FB60648D-45C3-4557-A6C2-34E9B32AF8AC}" dt="2023-01-11T12:37:55.742" v="236" actId="20577"/>
        <pc:sldMkLst>
          <pc:docMk/>
          <pc:sldMk cId="323348346" sldId="269"/>
        </pc:sldMkLst>
        <pc:spChg chg="mod">
          <ac:chgData name="Izzat El Hajj" userId="f5853c79-3120-4ba7-8c01-fd988dc792a4" providerId="ADAL" clId="{FB60648D-45C3-4557-A6C2-34E9B32AF8AC}" dt="2023-01-11T12:37:55.742" v="236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">
        <pc:chgData name="Izzat El Hajj" userId="f5853c79-3120-4ba7-8c01-fd988dc792a4" providerId="ADAL" clId="{FB60648D-45C3-4557-A6C2-34E9B32AF8AC}" dt="2023-01-11T12:38:05.628" v="244" actId="20577"/>
        <pc:sldMkLst>
          <pc:docMk/>
          <pc:sldMk cId="1477640242" sldId="270"/>
        </pc:sldMkLst>
        <pc:spChg chg="mod">
          <ac:chgData name="Izzat El Hajj" userId="f5853c79-3120-4ba7-8c01-fd988dc792a4" providerId="ADAL" clId="{FB60648D-45C3-4557-A6C2-34E9B32AF8AC}" dt="2023-01-11T12:38:05.628" v="244" actId="20577"/>
          <ac:spMkLst>
            <pc:docMk/>
            <pc:sldMk cId="1477640242" sldId="270"/>
            <ac:spMk id="5" creationId="{2421EBBF-214D-4177-A7A3-0302CCB240CE}"/>
          </ac:spMkLst>
        </pc:spChg>
      </pc:sldChg>
      <pc:sldChg chg="modSp add">
        <pc:chgData name="Izzat El Hajj" userId="f5853c79-3120-4ba7-8c01-fd988dc792a4" providerId="ADAL" clId="{FB60648D-45C3-4557-A6C2-34E9B32AF8AC}" dt="2023-01-11T12:34:15.026" v="43" actId="1036"/>
        <pc:sldMkLst>
          <pc:docMk/>
          <pc:sldMk cId="569635237" sldId="309"/>
        </pc:sldMkLst>
        <pc:spChg chg="mod">
          <ac:chgData name="Izzat El Hajj" userId="f5853c79-3120-4ba7-8c01-fd988dc792a4" providerId="ADAL" clId="{FB60648D-45C3-4557-A6C2-34E9B32AF8AC}" dt="2023-01-11T12:34:03.290" v="38" actId="20577"/>
          <ac:spMkLst>
            <pc:docMk/>
            <pc:sldMk cId="569635237" sldId="309"/>
            <ac:spMk id="6" creationId="{A08EE9E1-C1B1-4BF7-B096-B68CF54FE629}"/>
          </ac:spMkLst>
        </pc:spChg>
        <pc:spChg chg="mod">
          <ac:chgData name="Izzat El Hajj" userId="f5853c79-3120-4ba7-8c01-fd988dc792a4" providerId="ADAL" clId="{FB60648D-45C3-4557-A6C2-34E9B32AF8AC}" dt="2023-01-11T12:34:15.026" v="43" actId="1036"/>
          <ac:spMkLst>
            <pc:docMk/>
            <pc:sldMk cId="569635237" sldId="309"/>
            <ac:spMk id="8" creationId="{D6009EEE-9F1E-4B37-940B-6383B748BB80}"/>
          </ac:spMkLst>
        </pc:spChg>
      </pc:sldChg>
      <pc:sldChg chg="modSp add modAnim">
        <pc:chgData name="Izzat El Hajj" userId="f5853c79-3120-4ba7-8c01-fd988dc792a4" providerId="ADAL" clId="{FB60648D-45C3-4557-A6C2-34E9B32AF8AC}" dt="2023-01-11T12:37:33.693" v="220" actId="255"/>
        <pc:sldMkLst>
          <pc:docMk/>
          <pc:sldMk cId="4280398954" sldId="310"/>
        </pc:sldMkLst>
        <pc:spChg chg="mod">
          <ac:chgData name="Izzat El Hajj" userId="f5853c79-3120-4ba7-8c01-fd988dc792a4" providerId="ADAL" clId="{FB60648D-45C3-4557-A6C2-34E9B32AF8AC}" dt="2023-01-11T12:37:33.693" v="220" actId="255"/>
          <ac:spMkLst>
            <pc:docMk/>
            <pc:sldMk cId="4280398954" sldId="310"/>
            <ac:spMk id="5" creationId="{C53CE83A-A161-4424-B753-2DD0A1687C67}"/>
          </ac:spMkLst>
        </pc:spChg>
      </pc:sldChg>
    </pc:docChg>
  </pc:docChgLst>
  <pc:docChgLst>
    <pc:chgData name="Izzat El Hajj" userId="f5853c79-3120-4ba7-8c01-fd988dc792a4" providerId="ADAL" clId="{DF44F857-45CA-4AB5-862F-1B5C00D9A29E}"/>
    <pc:docChg chg="addSld modSld">
      <pc:chgData name="Izzat El Hajj" userId="f5853c79-3120-4ba7-8c01-fd988dc792a4" providerId="ADAL" clId="{DF44F857-45CA-4AB5-862F-1B5C00D9A29E}" dt="2022-12-05T09:03:39.451" v="90" actId="6549"/>
      <pc:docMkLst>
        <pc:docMk/>
      </pc:docMkLst>
      <pc:sldChg chg="modSp">
        <pc:chgData name="Izzat El Hajj" userId="f5853c79-3120-4ba7-8c01-fd988dc792a4" providerId="ADAL" clId="{DF44F857-45CA-4AB5-862F-1B5C00D9A29E}" dt="2022-12-05T09:03:39.451" v="90" actId="6549"/>
        <pc:sldMkLst>
          <pc:docMk/>
          <pc:sldMk cId="3352056712" sldId="267"/>
        </pc:sldMkLst>
        <pc:spChg chg="mod">
          <ac:chgData name="Izzat El Hajj" userId="f5853c79-3120-4ba7-8c01-fd988dc792a4" providerId="ADAL" clId="{DF44F857-45CA-4AB5-862F-1B5C00D9A29E}" dt="2022-12-05T09:03:39.451" v="90" actId="6549"/>
          <ac:spMkLst>
            <pc:docMk/>
            <pc:sldMk cId="3352056712" sldId="267"/>
            <ac:spMk id="6" creationId="{B7955187-B3A2-4606-811F-1424B4531387}"/>
          </ac:spMkLst>
        </pc:spChg>
      </pc:sldChg>
    </pc:docChg>
  </pc:docChgLst>
  <pc:docChgLst>
    <pc:chgData name="Izzat El Hajj" userId="f5853c79-3120-4ba7-8c01-fd988dc792a4" providerId="ADAL" clId="{9F36DA50-3547-4B81-BDFD-2D9751E3550A}"/>
    <pc:docChg chg="undo custSel addSld delSld modSld sldOrd">
      <pc:chgData name="Izzat El Hajj" userId="f5853c79-3120-4ba7-8c01-fd988dc792a4" providerId="ADAL" clId="{9F36DA50-3547-4B81-BDFD-2D9751E3550A}" dt="2023-01-11T10:26:11.779" v="1838" actId="20577"/>
      <pc:docMkLst>
        <pc:docMk/>
      </pc:docMkLst>
      <pc:sldChg chg="modTransition">
        <pc:chgData name="Izzat El Hajj" userId="f5853c79-3120-4ba7-8c01-fd988dc792a4" providerId="ADAL" clId="{9F36DA50-3547-4B81-BDFD-2D9751E3550A}" dt="2023-01-11T09:37:16.534" v="11"/>
        <pc:sldMkLst>
          <pc:docMk/>
          <pc:sldMk cId="2414513025" sldId="259"/>
        </pc:sldMkLst>
      </pc:sldChg>
      <pc:sldChg chg="delSp modSp delAnim modAnim">
        <pc:chgData name="Izzat El Hajj" userId="f5853c79-3120-4ba7-8c01-fd988dc792a4" providerId="ADAL" clId="{9F36DA50-3547-4B81-BDFD-2D9751E3550A}" dt="2023-01-11T09:49:59.232" v="813" actId="1035"/>
        <pc:sldMkLst>
          <pc:docMk/>
          <pc:sldMk cId="806208918" sldId="260"/>
        </pc:sldMkLst>
        <pc:spChg chg="mod">
          <ac:chgData name="Izzat El Hajj" userId="f5853c79-3120-4ba7-8c01-fd988dc792a4" providerId="ADAL" clId="{9F36DA50-3547-4B81-BDFD-2D9751E3550A}" dt="2023-01-11T09:49:01.997" v="709" actId="20577"/>
          <ac:spMkLst>
            <pc:docMk/>
            <pc:sldMk cId="806208918" sldId="260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9:41.529" v="753" actId="1035"/>
          <ac:spMkLst>
            <pc:docMk/>
            <pc:sldMk cId="806208918" sldId="260"/>
            <ac:spMk id="7" creationId="{4CD2D11F-1922-48FE-8996-B7860B2E9635}"/>
          </ac:spMkLst>
        </pc:spChg>
        <pc:spChg chg="mod">
          <ac:chgData name="Izzat El Hajj" userId="f5853c79-3120-4ba7-8c01-fd988dc792a4" providerId="ADAL" clId="{9F36DA50-3547-4B81-BDFD-2D9751E3550A}" dt="2023-01-11T09:49:59.232" v="813" actId="1035"/>
          <ac:spMkLst>
            <pc:docMk/>
            <pc:sldMk cId="806208918" sldId="260"/>
            <ac:spMk id="9" creationId="{EB7D8AF6-5176-4E7E-AA13-1EF4EE28B49B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0" creationId="{040B8251-2B81-4063-A30E-92AF80165EF9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1" creationId="{A02EDAB1-02AB-4D30-81E3-668758033A62}"/>
          </ac:spMkLst>
        </pc:spChg>
      </pc:sldChg>
      <pc:sldChg chg="modTransition">
        <pc:chgData name="Izzat El Hajj" userId="f5853c79-3120-4ba7-8c01-fd988dc792a4" providerId="ADAL" clId="{9F36DA50-3547-4B81-BDFD-2D9751E3550A}" dt="2023-01-11T09:37:19.423" v="12"/>
        <pc:sldMkLst>
          <pc:docMk/>
          <pc:sldMk cId="227510850" sldId="261"/>
        </pc:sldMkLst>
      </pc:sldChg>
      <pc:sldChg chg="modSp modAnim">
        <pc:chgData name="Izzat El Hajj" userId="f5853c79-3120-4ba7-8c01-fd988dc792a4" providerId="ADAL" clId="{9F36DA50-3547-4B81-BDFD-2D9751E3550A}" dt="2023-01-11T10:26:11.779" v="183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9F36DA50-3547-4B81-BDFD-2D9751E3550A}" dt="2023-01-11T10:26:11.779" v="183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ord modTransition">
        <pc:chgData name="Izzat El Hajj" userId="f5853c79-3120-4ba7-8c01-fd988dc792a4" providerId="ADAL" clId="{9F36DA50-3547-4B81-BDFD-2D9751E3550A}" dt="2023-01-11T10:19:50.957" v="1588"/>
        <pc:sldMkLst>
          <pc:docMk/>
          <pc:sldMk cId="2961426900" sldId="263"/>
        </pc:sldMkLst>
      </pc:sldChg>
      <pc:sldChg chg="modSp modTransition modAnim">
        <pc:chgData name="Izzat El Hajj" userId="f5853c79-3120-4ba7-8c01-fd988dc792a4" providerId="ADAL" clId="{9F36DA50-3547-4B81-BDFD-2D9751E3550A}" dt="2023-01-11T09:50:43.865" v="818"/>
        <pc:sldMkLst>
          <pc:docMk/>
          <pc:sldMk cId="2276008868" sldId="264"/>
        </pc:sldMkLst>
        <pc:spChg chg="mod">
          <ac:chgData name="Izzat El Hajj" userId="f5853c79-3120-4ba7-8c01-fd988dc792a4" providerId="ADAL" clId="{9F36DA50-3547-4B81-BDFD-2D9751E3550A}" dt="2023-01-11T09:44:06.753" v="386" actId="20577"/>
          <ac:spMkLst>
            <pc:docMk/>
            <pc:sldMk cId="2276008868" sldId="264"/>
            <ac:spMk id="6" creationId="{7624368E-BB1A-4FA1-B776-94C33E883C27}"/>
          </ac:spMkLst>
        </pc:spChg>
      </pc:sldChg>
      <pc:sldChg chg="modTransition">
        <pc:chgData name="Izzat El Hajj" userId="f5853c79-3120-4ba7-8c01-fd988dc792a4" providerId="ADAL" clId="{9F36DA50-3547-4B81-BDFD-2D9751E3550A}" dt="2023-01-11T09:46:33.779" v="523"/>
        <pc:sldMkLst>
          <pc:docMk/>
          <pc:sldMk cId="3548249498" sldId="265"/>
        </pc:sldMkLst>
      </pc:sldChg>
      <pc:sldChg chg="modTransition">
        <pc:chgData name="Izzat El Hajj" userId="f5853c79-3120-4ba7-8c01-fd988dc792a4" providerId="ADAL" clId="{9F36DA50-3547-4B81-BDFD-2D9751E3550A}" dt="2023-01-11T10:02:59.533" v="1353"/>
        <pc:sldMkLst>
          <pc:docMk/>
          <pc:sldMk cId="1126138343" sldId="266"/>
        </pc:sldMkLst>
      </pc:sldChg>
      <pc:sldChg chg="modTransition">
        <pc:chgData name="Izzat El Hajj" userId="f5853c79-3120-4ba7-8c01-fd988dc792a4" providerId="ADAL" clId="{9F36DA50-3547-4B81-BDFD-2D9751E3550A}" dt="2023-01-11T10:02:23.211" v="1315"/>
        <pc:sldMkLst>
          <pc:docMk/>
          <pc:sldMk cId="3352056712" sldId="267"/>
        </pc:sldMkLst>
      </pc:sldChg>
      <pc:sldChg chg="modSp modTransition modAnim">
        <pc:chgData name="Izzat El Hajj" userId="f5853c79-3120-4ba7-8c01-fd988dc792a4" providerId="ADAL" clId="{9F36DA50-3547-4B81-BDFD-2D9751E3550A}" dt="2023-01-11T10:15:22.245" v="1494"/>
        <pc:sldMkLst>
          <pc:docMk/>
          <pc:sldMk cId="323348346" sldId="269"/>
        </pc:sldMkLst>
        <pc:spChg chg="mod">
          <ac:chgData name="Izzat El Hajj" userId="f5853c79-3120-4ba7-8c01-fd988dc792a4" providerId="ADAL" clId="{9F36DA50-3547-4B81-BDFD-2D9751E3550A}" dt="2023-01-11T10:15:14.875" v="1492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 modTransition modAnim">
        <pc:chgData name="Izzat El Hajj" userId="f5853c79-3120-4ba7-8c01-fd988dc792a4" providerId="ADAL" clId="{9F36DA50-3547-4B81-BDFD-2D9751E3550A}" dt="2023-01-11T09:55:36.032" v="1172"/>
        <pc:sldMkLst>
          <pc:docMk/>
          <pc:sldMk cId="1477640242" sldId="270"/>
        </pc:sldMkLst>
        <pc:spChg chg="mod">
          <ac:chgData name="Izzat El Hajj" userId="f5853c79-3120-4ba7-8c01-fd988dc792a4" providerId="ADAL" clId="{9F36DA50-3547-4B81-BDFD-2D9751E3550A}" dt="2023-01-11T09:55:23.818" v="1169" actId="255"/>
          <ac:spMkLst>
            <pc:docMk/>
            <pc:sldMk cId="1477640242" sldId="270"/>
            <ac:spMk id="5" creationId="{2421EBBF-214D-4177-A7A3-0302CCB240CE}"/>
          </ac:spMkLst>
        </pc:spChg>
      </pc:sldChg>
      <pc:sldChg chg="modSp">
        <pc:chgData name="Izzat El Hajj" userId="f5853c79-3120-4ba7-8c01-fd988dc792a4" providerId="ADAL" clId="{9F36DA50-3547-4B81-BDFD-2D9751E3550A}" dt="2023-01-11T09:37:02.312" v="10" actId="20577"/>
        <pc:sldMkLst>
          <pc:docMk/>
          <pc:sldMk cId="2806152822" sldId="277"/>
        </pc:sldMkLst>
        <pc:spChg chg="mod">
          <ac:chgData name="Izzat El Hajj" userId="f5853c79-3120-4ba7-8c01-fd988dc792a4" providerId="ADAL" clId="{9F36DA50-3547-4B81-BDFD-2D9751E3550A}" dt="2023-01-11T09:37:02.312" v="10" actId="20577"/>
          <ac:spMkLst>
            <pc:docMk/>
            <pc:sldMk cId="2806152822" sldId="277"/>
            <ac:spMk id="4" creationId="{E308F1BE-2B69-E9C8-6539-BAE9D8042EDB}"/>
          </ac:spMkLst>
        </pc:spChg>
      </pc:sldChg>
      <pc:sldChg chg="del">
        <pc:chgData name="Izzat El Hajj" userId="f5853c79-3120-4ba7-8c01-fd988dc792a4" providerId="ADAL" clId="{9F36DA50-3547-4B81-BDFD-2D9751E3550A}" dt="2023-01-11T09:37:23.990" v="13" actId="2696"/>
        <pc:sldMkLst>
          <pc:docMk/>
          <pc:sldMk cId="3396612716" sldId="298"/>
        </pc:sldMkLst>
      </pc:sldChg>
      <pc:sldChg chg="del">
        <pc:chgData name="Izzat El Hajj" userId="f5853c79-3120-4ba7-8c01-fd988dc792a4" providerId="ADAL" clId="{9F36DA50-3547-4B81-BDFD-2D9751E3550A}" dt="2023-01-11T10:18:37.494" v="1495" actId="2696"/>
        <pc:sldMkLst>
          <pc:docMk/>
          <pc:sldMk cId="4272423139" sldId="299"/>
        </pc:sldMkLst>
      </pc:sldChg>
      <pc:sldChg chg="del">
        <pc:chgData name="Izzat El Hajj" userId="f5853c79-3120-4ba7-8c01-fd988dc792a4" providerId="ADAL" clId="{9F36DA50-3547-4B81-BDFD-2D9751E3550A}" dt="2023-01-11T10:18:40.137" v="1496" actId="2696"/>
        <pc:sldMkLst>
          <pc:docMk/>
          <pc:sldMk cId="1902001780" sldId="300"/>
        </pc:sldMkLst>
      </pc:sldChg>
      <pc:sldChg chg="del">
        <pc:chgData name="Izzat El Hajj" userId="f5853c79-3120-4ba7-8c01-fd988dc792a4" providerId="ADAL" clId="{9F36DA50-3547-4B81-BDFD-2D9751E3550A}" dt="2023-01-11T09:39:30.642" v="17" actId="2696"/>
        <pc:sldMkLst>
          <pc:docMk/>
          <pc:sldMk cId="1000920294" sldId="301"/>
        </pc:sldMkLst>
      </pc:sldChg>
      <pc:sldChg chg="addSp delSp modSp add modAnim">
        <pc:chgData name="Izzat El Hajj" userId="f5853c79-3120-4ba7-8c01-fd988dc792a4" providerId="ADAL" clId="{9F36DA50-3547-4B81-BDFD-2D9751E3550A}" dt="2023-01-11T09:50:12.377" v="815"/>
        <pc:sldMkLst>
          <pc:docMk/>
          <pc:sldMk cId="3465067756" sldId="302"/>
        </pc:sldMkLst>
        <pc:spChg chg="mod">
          <ac:chgData name="Izzat El Hajj" userId="f5853c79-3120-4ba7-8c01-fd988dc792a4" providerId="ADAL" clId="{9F36DA50-3547-4B81-BDFD-2D9751E3550A}" dt="2023-01-11T09:50:12.377" v="815"/>
          <ac:spMkLst>
            <pc:docMk/>
            <pc:sldMk cId="3465067756" sldId="302"/>
            <ac:spMk id="6" creationId="{A08EE9E1-C1B1-4BF7-B096-B68CF54FE62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7" creationId="{4CD2D11F-1922-48FE-8996-B7860B2E9635}"/>
          </ac:spMkLst>
        </pc:spChg>
        <pc:spChg chg="add mod ord">
          <ac:chgData name="Izzat El Hajj" userId="f5853c79-3120-4ba7-8c01-fd988dc792a4" providerId="ADAL" clId="{9F36DA50-3547-4B81-BDFD-2D9751E3550A}" dt="2023-01-11T09:41:26.327" v="132" actId="14100"/>
          <ac:spMkLst>
            <pc:docMk/>
            <pc:sldMk cId="3465067756" sldId="302"/>
            <ac:spMk id="8" creationId="{D6009EEE-9F1E-4B37-940B-6383B748BB80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9" creationId="{EB7D8AF6-5176-4E7E-AA13-1EF4EE28B49B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0" creationId="{040B8251-2B81-4063-A30E-92AF80165EF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1" creationId="{A02EDAB1-02AB-4D30-81E3-668758033A62}"/>
          </ac:spMkLst>
        </pc:spChg>
      </pc:sldChg>
      <pc:sldChg chg="modSp add">
        <pc:chgData name="Izzat El Hajj" userId="f5853c79-3120-4ba7-8c01-fd988dc792a4" providerId="ADAL" clId="{9F36DA50-3547-4B81-BDFD-2D9751E3550A}" dt="2023-01-11T09:50:15.159" v="817"/>
        <pc:sldMkLst>
          <pc:docMk/>
          <pc:sldMk cId="450729296" sldId="303"/>
        </pc:sldMkLst>
        <pc:spChg chg="mod">
          <ac:chgData name="Izzat El Hajj" userId="f5853c79-3120-4ba7-8c01-fd988dc792a4" providerId="ADAL" clId="{9F36DA50-3547-4B81-BDFD-2D9751E3550A}" dt="2023-01-11T09:50:15.159" v="817"/>
          <ac:spMkLst>
            <pc:docMk/>
            <pc:sldMk cId="450729296" sldId="303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6:25.138" v="522" actId="14100"/>
          <ac:spMkLst>
            <pc:docMk/>
            <pc:sldMk cId="450729296" sldId="303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09:53:22.090" v="944" actId="14100"/>
        <pc:sldMkLst>
          <pc:docMk/>
          <pc:sldMk cId="1642904262" sldId="304"/>
        </pc:sldMkLst>
        <pc:spChg chg="mod">
          <ac:chgData name="Izzat El Hajj" userId="f5853c79-3120-4ba7-8c01-fd988dc792a4" providerId="ADAL" clId="{9F36DA50-3547-4B81-BDFD-2D9751E3550A}" dt="2023-01-11T09:53:10.379" v="859" actId="20577"/>
          <ac:spMkLst>
            <pc:docMk/>
            <pc:sldMk cId="1642904262" sldId="304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53:22.090" v="944" actId="14100"/>
          <ac:spMkLst>
            <pc:docMk/>
            <pc:sldMk cId="1642904262" sldId="304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12.378" v="1314" actId="14100"/>
        <pc:sldMkLst>
          <pc:docMk/>
          <pc:sldMk cId="4060562770" sldId="305"/>
        </pc:sldMkLst>
        <pc:spChg chg="mod">
          <ac:chgData name="Izzat El Hajj" userId="f5853c79-3120-4ba7-8c01-fd988dc792a4" providerId="ADAL" clId="{9F36DA50-3547-4B81-BDFD-2D9751E3550A}" dt="2023-01-11T10:02:03.552" v="1268" actId="20577"/>
          <ac:spMkLst>
            <pc:docMk/>
            <pc:sldMk cId="4060562770" sldId="305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12.378" v="1314" actId="14100"/>
          <ac:spMkLst>
            <pc:docMk/>
            <pc:sldMk cId="4060562770" sldId="305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46.505" v="1352" actId="14100"/>
        <pc:sldMkLst>
          <pc:docMk/>
          <pc:sldMk cId="3706293894" sldId="306"/>
        </pc:sldMkLst>
        <pc:spChg chg="mod">
          <ac:chgData name="Izzat El Hajj" userId="f5853c79-3120-4ba7-8c01-fd988dc792a4" providerId="ADAL" clId="{9F36DA50-3547-4B81-BDFD-2D9751E3550A}" dt="2023-01-11T10:02:37.634" v="1345"/>
          <ac:spMkLst>
            <pc:docMk/>
            <pc:sldMk cId="3706293894" sldId="306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46.505" v="1352" actId="14100"/>
          <ac:spMkLst>
            <pc:docMk/>
            <pc:sldMk cId="3706293894" sldId="306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3:55.874" v="1419" actId="14100"/>
        <pc:sldMkLst>
          <pc:docMk/>
          <pc:sldMk cId="3981105910" sldId="307"/>
        </pc:sldMkLst>
        <pc:spChg chg="mod">
          <ac:chgData name="Izzat El Hajj" userId="f5853c79-3120-4ba7-8c01-fd988dc792a4" providerId="ADAL" clId="{9F36DA50-3547-4B81-BDFD-2D9751E3550A}" dt="2023-01-11T10:03:41.954" v="1411" actId="20577"/>
          <ac:spMkLst>
            <pc:docMk/>
            <pc:sldMk cId="3981105910" sldId="307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3:55.874" v="1419" actId="14100"/>
          <ac:spMkLst>
            <pc:docMk/>
            <pc:sldMk cId="3981105910" sldId="307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19:25.945" v="1586" actId="14100"/>
        <pc:sldMkLst>
          <pc:docMk/>
          <pc:sldMk cId="2773534356" sldId="308"/>
        </pc:sldMkLst>
        <pc:spChg chg="mod">
          <ac:chgData name="Izzat El Hajj" userId="f5853c79-3120-4ba7-8c01-fd988dc792a4" providerId="ADAL" clId="{9F36DA50-3547-4B81-BDFD-2D9751E3550A}" dt="2023-01-11T10:19:15.263" v="1556" actId="20577"/>
          <ac:spMkLst>
            <pc:docMk/>
            <pc:sldMk cId="2773534356" sldId="308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19:25.945" v="1586" actId="14100"/>
          <ac:spMkLst>
            <pc:docMk/>
            <pc:sldMk cId="2773534356" sldId="308"/>
            <ac:spMk id="8" creationId="{D6009EEE-9F1E-4B37-940B-6383B748BB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2" y="2798782"/>
            <a:ext cx="5192997" cy="12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7E8DB-3DF0-4D79-993C-C85FA1FD29D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6500053" y="1314347"/>
            <a:ext cx="2194560" cy="884017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762A0B1-676A-4460-9C4B-97C65451DD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26F25DB-AB65-429E-8AEB-718168AE1AF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716" y="1476225"/>
            <a:ext cx="11984569" cy="52649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400"/>
            </a:lvl4pPr>
            <a:lvl5pPr marL="1143000" indent="-228600"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F19CC-30ED-474A-9053-D7A543ACCA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FE35D5-9AD8-46A8-88A9-45FA65A16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6704B1C-204B-4F4F-A501-1C1E13A20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23F947-3018-48A5-A287-A9ACBFD258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CC8B8F6-EE85-4155-A697-066E25882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304A201-0C34-4980-B7BA-C2A446FFD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8EAC3-4D38-4EB1-8A6A-2568089202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667653-59C9-4897-8400-A10F98966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E995C8-99AE-4904-9F05-512610259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9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4864998"/>
            <a:ext cx="3067050" cy="7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0" r:id="rId5"/>
    <p:sldLayoutId id="2147483657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Predicting Performance Variability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Pedro </a:t>
            </a:r>
            <a:r>
              <a:rPr lang="en-US" sz="1750" dirty="0" err="1">
                <a:latin typeface="Helvetica" pitchFamily="2" charset="0"/>
              </a:rPr>
              <a:t>Bruel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Eitan </a:t>
            </a:r>
            <a:r>
              <a:rPr lang="en-US" sz="1750" dirty="0" err="1">
                <a:latin typeface="Helvetica" pitchFamily="2" charset="0"/>
              </a:rPr>
              <a:t>Frachtenberg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6120265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20</a:t>
            </a:r>
            <a:r>
              <a:rPr lang="en-US" sz="1350" baseline="30000" dirty="0">
                <a:latin typeface="Helvetica" pitchFamily="2" charset="0"/>
              </a:rPr>
              <a:t>th</a:t>
            </a:r>
            <a:r>
              <a:rPr lang="en-US" sz="1350" dirty="0">
                <a:latin typeface="Helvetica" pitchFamily="2" charset="0"/>
              </a:rPr>
              <a:t> International Workshop on Automatic Performance Tuning (</a:t>
            </a:r>
            <a:r>
              <a:rPr lang="en-US" sz="1350" dirty="0" err="1">
                <a:latin typeface="Helvetica" pitchFamily="2" charset="0"/>
              </a:rPr>
              <a:t>iWAPT</a:t>
            </a:r>
            <a:r>
              <a:rPr lang="en-US" sz="1350" dirty="0">
                <a:latin typeface="Helvetica" pitchFamily="2" charset="0"/>
              </a:rPr>
              <a:t>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3,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Histogram</a:t>
            </a:r>
            <a:r>
              <a:rPr lang="en-US" sz="2400" dirty="0"/>
              <a:t>: The feature vector is the bins of a histogram of the relative time (similar to a discretized PDF)</a:t>
            </a:r>
          </a:p>
          <a:p>
            <a:endParaRPr lang="en-US" sz="2400" dirty="0"/>
          </a:p>
          <a:p>
            <a:r>
              <a:rPr lang="en-US" sz="2400" b="1" dirty="0"/>
              <a:t>Moments</a:t>
            </a:r>
            <a:r>
              <a:rPr lang="en-US" sz="2400" dirty="0"/>
              <a:t>: The feature vector is the moments of the distribution (we consider the first four moments: mean, standard deviation, skewness, and kurtosis)</a:t>
            </a:r>
            <a:endParaRPr lang="en-US" sz="2400" b="1" dirty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PyMaxEnt</a:t>
            </a:r>
            <a:r>
              <a:rPr lang="en-US" sz="2000" dirty="0"/>
              <a:t>: Reconstruct the distribution from the moments using the principle of maximum entropy [30]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PearsonRnd</a:t>
            </a:r>
            <a:r>
              <a:rPr lang="en-US" sz="2000" dirty="0"/>
              <a:t>: Reconstruct the distribution by drawing random numbers from the distribution in the Pearson system with these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Representing the Performance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5653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15144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b="1" i="1" dirty="0"/>
              <a:t>k</a:t>
            </a:r>
            <a:r>
              <a:rPr lang="en-US" sz="2400" b="1" dirty="0"/>
              <a:t>-nearest neighbors (</a:t>
            </a:r>
            <a:r>
              <a:rPr lang="en-US" sz="2400" b="1" dirty="0" err="1"/>
              <a:t>kNN</a:t>
            </a:r>
            <a:r>
              <a:rPr lang="en-US" sz="2400" b="1" dirty="0"/>
              <a:t>)</a:t>
            </a:r>
            <a:endParaRPr lang="en-US" sz="2400" dirty="0"/>
          </a:p>
          <a:p>
            <a:pPr lvl="1"/>
            <a:r>
              <a:rPr lang="en-US" sz="2200" dirty="0"/>
              <a:t>Can deal with noisy data, which is the case for the metrics we collect</a:t>
            </a:r>
          </a:p>
          <a:p>
            <a:pPr lvl="1"/>
            <a:r>
              <a:rPr lang="en-US" sz="2200" i="1" dirty="0"/>
              <a:t>k</a:t>
            </a:r>
            <a:r>
              <a:rPr lang="en-US" sz="2200" dirty="0"/>
              <a:t> = 15</a:t>
            </a:r>
          </a:p>
          <a:p>
            <a:pPr lvl="1"/>
            <a:r>
              <a:rPr lang="en-US" sz="2200" dirty="0"/>
              <a:t>Distance metric: cosine similarity</a:t>
            </a:r>
          </a:p>
          <a:p>
            <a:endParaRPr lang="en-US" sz="2400" dirty="0"/>
          </a:p>
          <a:p>
            <a:r>
              <a:rPr lang="en-US" sz="2400" b="1" dirty="0"/>
              <a:t>Random forests (RF)</a:t>
            </a:r>
            <a:r>
              <a:rPr lang="en-US" sz="2400" dirty="0"/>
              <a:t> and </a:t>
            </a:r>
            <a:r>
              <a:rPr lang="en-US" sz="2400" b="1" dirty="0"/>
              <a:t>extreme gradient boosting (</a:t>
            </a:r>
            <a:r>
              <a:rPr lang="en-US" sz="2400" b="1" dirty="0" err="1"/>
              <a:t>XGBoost</a:t>
            </a:r>
            <a:r>
              <a:rPr lang="en-US" sz="2400" b="1" dirty="0"/>
              <a:t>)</a:t>
            </a:r>
            <a:endParaRPr lang="en-US" sz="2400" dirty="0"/>
          </a:p>
          <a:p>
            <a:pPr lvl="1"/>
            <a:r>
              <a:rPr lang="en-US" sz="2200" dirty="0"/>
              <a:t>Can deal with a large and diverse set of input features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Choice of 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42082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18890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4140" y="1476225"/>
            <a:ext cx="5184146" cy="5264991"/>
          </a:xfrm>
        </p:spPr>
        <p:txBody>
          <a:bodyPr/>
          <a:lstStyle/>
          <a:p>
            <a:r>
              <a:rPr lang="en-US" sz="2400" dirty="0"/>
              <a:t>Use </a:t>
            </a:r>
            <a:r>
              <a:rPr lang="en-US" sz="2400" b="1" dirty="0"/>
              <a:t>60 benchmarks</a:t>
            </a:r>
            <a:r>
              <a:rPr lang="en-US" sz="2400" dirty="0"/>
              <a:t> from popular HPC and data analytics applications and libraries</a:t>
            </a:r>
          </a:p>
          <a:p>
            <a:endParaRPr lang="en-US" sz="2400" dirty="0"/>
          </a:p>
          <a:p>
            <a:r>
              <a:rPr lang="en-US" sz="2400" dirty="0"/>
              <a:t>Run application for </a:t>
            </a:r>
            <a:r>
              <a:rPr lang="en-US" sz="2400" b="1" dirty="0"/>
              <a:t>1,000 repetitions</a:t>
            </a:r>
            <a:r>
              <a:rPr lang="en-US" sz="2400" dirty="0"/>
              <a:t> (samples) to measure the distribution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1C2C2-A5F0-4907-8481-FDF362EC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" y="1484850"/>
            <a:ext cx="6730931" cy="3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2AAC-BD0C-4019-B93D-41E704AC60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/>
              <a:t>Hardware specifications</a:t>
            </a:r>
          </a:p>
          <a:p>
            <a:pPr lvl="1"/>
            <a:r>
              <a:rPr lang="en-US" sz="2000" dirty="0"/>
              <a:t>Intel Xeon Platinum 8358 CPU</a:t>
            </a:r>
          </a:p>
          <a:p>
            <a:pPr lvl="1"/>
            <a:r>
              <a:rPr lang="en-US" sz="2000" dirty="0"/>
              <a:t>512GB of DDR4 RAM</a:t>
            </a:r>
          </a:p>
          <a:p>
            <a:pPr lvl="1"/>
            <a:r>
              <a:rPr lang="en-US" sz="2000" dirty="0"/>
              <a:t>64 cores total (2 sockets, 32 cores per socket)</a:t>
            </a:r>
          </a:p>
          <a:p>
            <a:endParaRPr lang="en-US" sz="2400" dirty="0"/>
          </a:p>
          <a:p>
            <a:r>
              <a:rPr lang="en-US" sz="2400" b="1" dirty="0"/>
              <a:t>Benchmarking conditions</a:t>
            </a:r>
          </a:p>
          <a:p>
            <a:pPr lvl="1"/>
            <a:r>
              <a:rPr lang="en-US" sz="2000" dirty="0"/>
              <a:t>The benchmarks ran on an entire node and without any interference</a:t>
            </a:r>
          </a:p>
          <a:p>
            <a:endParaRPr lang="en-US" sz="2400" dirty="0"/>
          </a:p>
          <a:p>
            <a:r>
              <a:rPr lang="en-US" sz="2400" b="1" dirty="0"/>
              <a:t>Error evaluation</a:t>
            </a:r>
          </a:p>
          <a:p>
            <a:pPr lvl="1"/>
            <a:r>
              <a:rPr lang="en-US" sz="2000" dirty="0"/>
              <a:t>We use cross-validation (leave-one-group-out) to assess the accuracy of the model</a:t>
            </a:r>
          </a:p>
          <a:p>
            <a:pPr lvl="1"/>
            <a:r>
              <a:rPr lang="en-US" sz="2000" dirty="0"/>
              <a:t>We use the Kolmogorov-Smirnov (KS) divergence test to assess quantify the agreement between the observed and predicted distributions (0 is a perfect match, 1 is the worst)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CA4E-D749-44AA-ACD4-F34E34F6B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1504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E69DD4-7AEB-4769-A309-2701ACF1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28" y="1309344"/>
            <a:ext cx="8579144" cy="47258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Model and Output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0B32F-4879-4BFF-84CA-3888E7B4866A}"/>
              </a:ext>
            </a:extLst>
          </p:cNvPr>
          <p:cNvSpPr txBox="1"/>
          <p:nvPr/>
        </p:nvSpPr>
        <p:spPr>
          <a:xfrm>
            <a:off x="3327456" y="5998128"/>
            <a:ext cx="553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Observation #1: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kNN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#2: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PearsonRnd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#3:</a:t>
            </a:r>
            <a:r>
              <a:rPr lang="en-US" sz="1600" dirty="0">
                <a:solidFill>
                  <a:schemeClr val="tx1"/>
                </a:solidFill>
              </a:rPr>
              <a:t> Most benchmarks have KS score lower than 0.4</a:t>
            </a:r>
          </a:p>
        </p:txBody>
      </p:sp>
    </p:spTree>
    <p:extLst>
      <p:ext uri="{BB962C8B-B14F-4D97-AF65-F5344CB8AC3E}">
        <p14:creationId xmlns:p14="http://schemas.microsoft.com/office/powerpoint/2010/main" val="22439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1AE8A-DEA9-42EC-B623-987F5ED8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6" y="1289958"/>
            <a:ext cx="6867788" cy="48095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Number of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8D8BE-2156-4F83-B2B2-EE9BEA7D2710}"/>
              </a:ext>
            </a:extLst>
          </p:cNvPr>
          <p:cNvSpPr txBox="1"/>
          <p:nvPr/>
        </p:nvSpPr>
        <p:spPr>
          <a:xfrm>
            <a:off x="2605312" y="6082018"/>
            <a:ext cx="6981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Observation:</a:t>
            </a:r>
            <a:r>
              <a:rPr lang="en-US" sz="2000" dirty="0">
                <a:solidFill>
                  <a:schemeClr val="tx1"/>
                </a:solidFill>
              </a:rPr>
              <a:t> Improved accuracy as number of samples increases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(users can trade off number of samples for accuracy)</a:t>
            </a:r>
          </a:p>
        </p:txBody>
      </p:sp>
    </p:spTree>
    <p:extLst>
      <p:ext uri="{BB962C8B-B14F-4D97-AF65-F5344CB8AC3E}">
        <p14:creationId xmlns:p14="http://schemas.microsoft.com/office/powerpoint/2010/main" val="28275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765E6-EC40-498C-BD1E-D997EB1AA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1568743"/>
            <a:ext cx="2315633" cy="17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C00F-4841-4B6F-928E-29E6C853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743"/>
            <a:ext cx="2315633" cy="173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26592-133F-4A8F-A343-FD71B0E18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3307056"/>
            <a:ext cx="2315633" cy="17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F6C7A-3301-48C7-9FA0-9687DA685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056"/>
            <a:ext cx="2315633" cy="173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4647B-CF45-4B30-B14F-A99B7D426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1568743"/>
            <a:ext cx="2315633" cy="173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B1DA7F-641B-481F-BBC1-B41187D7C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3307056"/>
            <a:ext cx="2315633" cy="173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B7E30-32D7-48ED-91E4-D1E8638EC2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3307056"/>
            <a:ext cx="2315633" cy="173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67337-7457-465E-A371-8ACC3CC537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1568743"/>
            <a:ext cx="2315633" cy="173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9891-AAC1-434D-85DE-1371D135F2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1568743"/>
            <a:ext cx="2315633" cy="1736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99FAC2-8AE1-47A9-95D6-A2512E934C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3307056"/>
            <a:ext cx="2315633" cy="1736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83F45D-BF2F-43BF-B3F9-2CEB7613ED20}"/>
              </a:ext>
            </a:extLst>
          </p:cNvPr>
          <p:cNvSpPr txBox="1"/>
          <p:nvPr/>
        </p:nvSpPr>
        <p:spPr>
          <a:xfrm>
            <a:off x="526213" y="5335397"/>
            <a:ext cx="11139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Observation #1:</a:t>
            </a:r>
            <a:r>
              <a:rPr lang="en-US" sz="2400" dirty="0">
                <a:solidFill>
                  <a:schemeClr val="tx1"/>
                </a:solidFill>
              </a:rPr>
              <a:t> Width of the distribution predicted accurately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Observation #2:</a:t>
            </a:r>
            <a:r>
              <a:rPr lang="en-US" sz="2400" dirty="0">
                <a:solidFill>
                  <a:schemeClr val="tx1"/>
                </a:solidFill>
              </a:rPr>
              <a:t> Number of modes and relative positions and sizes predicted accurately</a:t>
            </a:r>
          </a:p>
        </p:txBody>
      </p:sp>
    </p:spTree>
    <p:extLst>
      <p:ext uri="{BB962C8B-B14F-4D97-AF65-F5344CB8AC3E}">
        <p14:creationId xmlns:p14="http://schemas.microsoft.com/office/powerpoint/2010/main" val="21220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6E44-FC03-45CE-8234-B9AE621BDF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716" y="3819031"/>
            <a:ext cx="11984569" cy="2922185"/>
          </a:xfrm>
        </p:spPr>
        <p:txBody>
          <a:bodyPr/>
          <a:lstStyle/>
          <a:p>
            <a:r>
              <a:rPr lang="en-US" sz="2400" b="1" dirty="0"/>
              <a:t>Same design considerations</a:t>
            </a:r>
            <a:r>
              <a:rPr lang="en-US" sz="2400" dirty="0"/>
              <a:t> as the first use case</a:t>
            </a:r>
          </a:p>
          <a:p>
            <a:pPr lvl="1"/>
            <a:r>
              <a:rPr lang="en-US" sz="2200" dirty="0"/>
              <a:t>Input distribution includes distribution of profiling metrics, not just </a:t>
            </a:r>
            <a:r>
              <a:rPr lang="en-US" sz="2200" dirty="0" err="1"/>
              <a:t>perfomance</a:t>
            </a:r>
            <a:endParaRPr lang="en-US" sz="2200" dirty="0"/>
          </a:p>
          <a:p>
            <a:endParaRPr lang="en-US" sz="1200" dirty="0"/>
          </a:p>
          <a:p>
            <a:r>
              <a:rPr lang="en-US" sz="2400" b="1" dirty="0"/>
              <a:t>Hardware specifications</a:t>
            </a:r>
            <a:r>
              <a:rPr lang="en-US" sz="2400" dirty="0"/>
              <a:t> of the second system used</a:t>
            </a:r>
            <a:endParaRPr lang="en-US" sz="2400" b="1" dirty="0"/>
          </a:p>
          <a:p>
            <a:pPr lvl="1"/>
            <a:r>
              <a:rPr lang="en-US" sz="2000" dirty="0"/>
              <a:t>AMD EPYC 7543 CPU</a:t>
            </a:r>
          </a:p>
          <a:p>
            <a:pPr lvl="1"/>
            <a:r>
              <a:rPr lang="en-US" sz="2000" dirty="0"/>
              <a:t>512GB of DDR4 RAM</a:t>
            </a:r>
          </a:p>
          <a:p>
            <a:pPr lvl="1"/>
            <a:r>
              <a:rPr lang="en-US" sz="2000" dirty="0"/>
              <a:t>64 cores total (2 sockets, 32 cores per socket)</a:t>
            </a:r>
          </a:p>
          <a:p>
            <a:endParaRPr lang="en-US" sz="1200" dirty="0"/>
          </a:p>
          <a:p>
            <a:r>
              <a:rPr lang="en-US" sz="2400" b="1" dirty="0"/>
              <a:t>75 profiling metrics</a:t>
            </a:r>
            <a:r>
              <a:rPr lang="en-US" sz="2400" dirty="0"/>
              <a:t> different from the ones on the Intel system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" y="950659"/>
            <a:ext cx="12191998" cy="452438"/>
          </a:xfrm>
        </p:spPr>
        <p:txBody>
          <a:bodyPr/>
          <a:lstStyle/>
          <a:p>
            <a:r>
              <a:rPr lang="en-US" dirty="0"/>
              <a:t>Predicting Performance Distributions from Another Distribution on Another System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09557-559C-4BF3-94D2-1E63A1C4F724}"/>
              </a:ext>
            </a:extLst>
          </p:cNvPr>
          <p:cNvSpPr/>
          <p:nvPr/>
        </p:nvSpPr>
        <p:spPr>
          <a:xfrm>
            <a:off x="2481227" y="1843438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3C4993-0CC7-47EF-937B-A3237AC68272}"/>
              </a:ext>
            </a:extLst>
          </p:cNvPr>
          <p:cNvSpPr/>
          <p:nvPr/>
        </p:nvSpPr>
        <p:spPr>
          <a:xfrm>
            <a:off x="9554245" y="1765341"/>
            <a:ext cx="1615658" cy="1615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0504A6-41D4-4C79-9FA9-B3CFC5D5885E}"/>
              </a:ext>
            </a:extLst>
          </p:cNvPr>
          <p:cNvSpPr txBox="1"/>
          <p:nvPr/>
        </p:nvSpPr>
        <p:spPr>
          <a:xfrm>
            <a:off x="9714108" y="3376510"/>
            <a:ext cx="12959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14BB61-B912-4D0D-8928-A5EEB0DC7DBE}"/>
              </a:ext>
            </a:extLst>
          </p:cNvPr>
          <p:cNvSpPr txBox="1"/>
          <p:nvPr/>
        </p:nvSpPr>
        <p:spPr>
          <a:xfrm rot="16200000">
            <a:off x="8918208" y="2400048"/>
            <a:ext cx="8098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cs typeface="Arial" panose="020B0604020202020204" pitchFamily="34" charset="0"/>
              </a:rPr>
              <a:t>density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412D9C-2845-4E81-9D97-810D36742A54}"/>
              </a:ext>
            </a:extLst>
          </p:cNvPr>
          <p:cNvSpPr/>
          <p:nvPr/>
        </p:nvSpPr>
        <p:spPr>
          <a:xfrm>
            <a:off x="7342160" y="1842860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737E91-FB8E-4CD1-BF64-2960FC367157}"/>
              </a:ext>
            </a:extLst>
          </p:cNvPr>
          <p:cNvSpPr/>
          <p:nvPr/>
        </p:nvSpPr>
        <p:spPr>
          <a:xfrm>
            <a:off x="921498" y="2026919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893F83-4DF2-411A-9037-985C6143D937}"/>
              </a:ext>
            </a:extLst>
          </p:cNvPr>
          <p:cNvCxnSpPr>
            <a:cxnSpLocks/>
            <a:stCxn id="46" idx="6"/>
            <a:endCxn id="40" idx="1"/>
          </p:cNvCxnSpPr>
          <p:nvPr/>
        </p:nvCxnSpPr>
        <p:spPr>
          <a:xfrm>
            <a:off x="2018779" y="2575559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03CFBE-BE10-41A3-9ABD-B03DDAA8B6F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852827" y="2575559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C51B09-A107-4DB8-9AEF-F064BB5FEBE4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885608" y="2572870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6DE813-617A-42E4-95C0-FD42119E0AC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8713760" y="2574982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BEBDAF5-AAF1-4F85-B26E-001AF0B18F26}"/>
              </a:ext>
            </a:extLst>
          </p:cNvPr>
          <p:cNvGrpSpPr>
            <a:grpSpLocks/>
          </p:cNvGrpSpPr>
          <p:nvPr/>
        </p:nvGrpSpPr>
        <p:grpSpPr>
          <a:xfrm>
            <a:off x="4472886" y="1763611"/>
            <a:ext cx="2019900" cy="1957419"/>
            <a:chOff x="3629482" y="1016598"/>
            <a:chExt cx="1143185" cy="110782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69F0BF9-6F39-4198-AA51-A1EE9A8480FB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7EA870-C010-44D8-B21C-2584E55EDA0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5FA304E-CF32-40CF-8A1C-4431951812DD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8654462-E30C-4C94-9D9E-9FC268E63E38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1DD20D8-863A-4EE4-9DBC-61FEA2357DF9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FB5E4D6-C4C1-44C0-9545-7D8B3CB8F6AF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937258-B866-44FD-887F-D9D500DC5630}"/>
                </a:ext>
              </a:extLst>
            </p:cNvPr>
            <p:cNvSpPr txBox="1"/>
            <p:nvPr/>
          </p:nvSpPr>
          <p:spPr>
            <a:xfrm>
              <a:off x="3883544" y="1019102"/>
              <a:ext cx="539334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System 1</a:t>
              </a:r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A7005B5-5433-418D-A4A9-E2CE66D9723F}"/>
              </a:ext>
            </a:extLst>
          </p:cNvPr>
          <p:cNvSpPr/>
          <p:nvPr/>
        </p:nvSpPr>
        <p:spPr>
          <a:xfrm>
            <a:off x="9594283" y="2375614"/>
            <a:ext cx="1506770" cy="962108"/>
          </a:xfrm>
          <a:custGeom>
            <a:avLst/>
            <a:gdLst>
              <a:gd name="connsiteX0" fmla="*/ 0 w 1036495"/>
              <a:gd name="connsiteY0" fmla="*/ 641405 h 641405"/>
              <a:gd name="connsiteX1" fmla="*/ 21204 w 1036495"/>
              <a:gd name="connsiteY1" fmla="*/ 638755 h 641405"/>
              <a:gd name="connsiteX2" fmla="*/ 29155 w 1036495"/>
              <a:gd name="connsiteY2" fmla="*/ 636104 h 641405"/>
              <a:gd name="connsiteX3" fmla="*/ 71562 w 1036495"/>
              <a:gd name="connsiteY3" fmla="*/ 630803 h 641405"/>
              <a:gd name="connsiteX4" fmla="*/ 79513 w 1036495"/>
              <a:gd name="connsiteY4" fmla="*/ 628153 h 641405"/>
              <a:gd name="connsiteX5" fmla="*/ 87465 w 1036495"/>
              <a:gd name="connsiteY5" fmla="*/ 620201 h 641405"/>
              <a:gd name="connsiteX6" fmla="*/ 95416 w 1036495"/>
              <a:gd name="connsiteY6" fmla="*/ 614901 h 641405"/>
              <a:gd name="connsiteX7" fmla="*/ 98067 w 1036495"/>
              <a:gd name="connsiteY7" fmla="*/ 606949 h 641405"/>
              <a:gd name="connsiteX8" fmla="*/ 113969 w 1036495"/>
              <a:gd name="connsiteY8" fmla="*/ 596348 h 641405"/>
              <a:gd name="connsiteX9" fmla="*/ 116620 w 1036495"/>
              <a:gd name="connsiteY9" fmla="*/ 588396 h 641405"/>
              <a:gd name="connsiteX10" fmla="*/ 124571 w 1036495"/>
              <a:gd name="connsiteY10" fmla="*/ 583095 h 641405"/>
              <a:gd name="connsiteX11" fmla="*/ 140473 w 1036495"/>
              <a:gd name="connsiteY11" fmla="*/ 569843 h 641405"/>
              <a:gd name="connsiteX12" fmla="*/ 145774 w 1036495"/>
              <a:gd name="connsiteY12" fmla="*/ 561892 h 641405"/>
              <a:gd name="connsiteX13" fmla="*/ 151075 w 1036495"/>
              <a:gd name="connsiteY13" fmla="*/ 543339 h 641405"/>
              <a:gd name="connsiteX14" fmla="*/ 164327 w 1036495"/>
              <a:gd name="connsiteY14" fmla="*/ 527436 h 641405"/>
              <a:gd name="connsiteX15" fmla="*/ 172279 w 1036495"/>
              <a:gd name="connsiteY15" fmla="*/ 511534 h 641405"/>
              <a:gd name="connsiteX16" fmla="*/ 182880 w 1036495"/>
              <a:gd name="connsiteY16" fmla="*/ 487680 h 641405"/>
              <a:gd name="connsiteX17" fmla="*/ 190832 w 1036495"/>
              <a:gd name="connsiteY17" fmla="*/ 458525 h 641405"/>
              <a:gd name="connsiteX18" fmla="*/ 196133 w 1036495"/>
              <a:gd name="connsiteY18" fmla="*/ 442622 h 641405"/>
              <a:gd name="connsiteX19" fmla="*/ 204084 w 1036495"/>
              <a:gd name="connsiteY19" fmla="*/ 426720 h 641405"/>
              <a:gd name="connsiteX20" fmla="*/ 206734 w 1036495"/>
              <a:gd name="connsiteY20" fmla="*/ 408167 h 641405"/>
              <a:gd name="connsiteX21" fmla="*/ 212035 w 1036495"/>
              <a:gd name="connsiteY21" fmla="*/ 400215 h 641405"/>
              <a:gd name="connsiteX22" fmla="*/ 225287 w 1036495"/>
              <a:gd name="connsiteY22" fmla="*/ 373711 h 641405"/>
              <a:gd name="connsiteX23" fmla="*/ 227938 w 1036495"/>
              <a:gd name="connsiteY23" fmla="*/ 365760 h 641405"/>
              <a:gd name="connsiteX24" fmla="*/ 233239 w 1036495"/>
              <a:gd name="connsiteY24" fmla="*/ 320702 h 641405"/>
              <a:gd name="connsiteX25" fmla="*/ 235889 w 1036495"/>
              <a:gd name="connsiteY25" fmla="*/ 312751 h 641405"/>
              <a:gd name="connsiteX26" fmla="*/ 238540 w 1036495"/>
              <a:gd name="connsiteY26" fmla="*/ 286247 h 641405"/>
              <a:gd name="connsiteX27" fmla="*/ 243840 w 1036495"/>
              <a:gd name="connsiteY27" fmla="*/ 278295 h 641405"/>
              <a:gd name="connsiteX28" fmla="*/ 246491 w 1036495"/>
              <a:gd name="connsiteY28" fmla="*/ 196132 h 641405"/>
              <a:gd name="connsiteX29" fmla="*/ 249141 w 1036495"/>
              <a:gd name="connsiteY29" fmla="*/ 188181 h 641405"/>
              <a:gd name="connsiteX30" fmla="*/ 251792 w 1036495"/>
              <a:gd name="connsiteY30" fmla="*/ 172278 h 641405"/>
              <a:gd name="connsiteX31" fmla="*/ 254442 w 1036495"/>
              <a:gd name="connsiteY31" fmla="*/ 145774 h 641405"/>
              <a:gd name="connsiteX32" fmla="*/ 259743 w 1036495"/>
              <a:gd name="connsiteY32" fmla="*/ 95415 h 641405"/>
              <a:gd name="connsiteX33" fmla="*/ 265044 w 1036495"/>
              <a:gd name="connsiteY33" fmla="*/ 84814 h 641405"/>
              <a:gd name="connsiteX34" fmla="*/ 267694 w 1036495"/>
              <a:gd name="connsiteY34" fmla="*/ 63610 h 641405"/>
              <a:gd name="connsiteX35" fmla="*/ 270345 w 1036495"/>
              <a:gd name="connsiteY35" fmla="*/ 55659 h 641405"/>
              <a:gd name="connsiteX36" fmla="*/ 272995 w 1036495"/>
              <a:gd name="connsiteY36" fmla="*/ 45057 h 641405"/>
              <a:gd name="connsiteX37" fmla="*/ 275646 w 1036495"/>
              <a:gd name="connsiteY37" fmla="*/ 31805 h 641405"/>
              <a:gd name="connsiteX38" fmla="*/ 280947 w 1036495"/>
              <a:gd name="connsiteY38" fmla="*/ 15902 h 641405"/>
              <a:gd name="connsiteX39" fmla="*/ 283597 w 1036495"/>
              <a:gd name="connsiteY39" fmla="*/ 7951 h 641405"/>
              <a:gd name="connsiteX40" fmla="*/ 312752 w 1036495"/>
              <a:gd name="connsiteY40" fmla="*/ 0 h 641405"/>
              <a:gd name="connsiteX41" fmla="*/ 339256 w 1036495"/>
              <a:gd name="connsiteY41" fmla="*/ 5301 h 641405"/>
              <a:gd name="connsiteX42" fmla="*/ 341907 w 1036495"/>
              <a:gd name="connsiteY42" fmla="*/ 13252 h 641405"/>
              <a:gd name="connsiteX43" fmla="*/ 347207 w 1036495"/>
              <a:gd name="connsiteY43" fmla="*/ 53008 h 641405"/>
              <a:gd name="connsiteX44" fmla="*/ 352508 w 1036495"/>
              <a:gd name="connsiteY44" fmla="*/ 60960 h 641405"/>
              <a:gd name="connsiteX45" fmla="*/ 357809 w 1036495"/>
              <a:gd name="connsiteY45" fmla="*/ 87464 h 641405"/>
              <a:gd name="connsiteX46" fmla="*/ 365760 w 1036495"/>
              <a:gd name="connsiteY46" fmla="*/ 145774 h 641405"/>
              <a:gd name="connsiteX47" fmla="*/ 368411 w 1036495"/>
              <a:gd name="connsiteY47" fmla="*/ 188181 h 641405"/>
              <a:gd name="connsiteX48" fmla="*/ 371061 w 1036495"/>
              <a:gd name="connsiteY48" fmla="*/ 204083 h 641405"/>
              <a:gd name="connsiteX49" fmla="*/ 381663 w 1036495"/>
              <a:gd name="connsiteY49" fmla="*/ 219986 h 641405"/>
              <a:gd name="connsiteX50" fmla="*/ 386964 w 1036495"/>
              <a:gd name="connsiteY50" fmla="*/ 227937 h 641405"/>
              <a:gd name="connsiteX51" fmla="*/ 389614 w 1036495"/>
              <a:gd name="connsiteY51" fmla="*/ 235888 h 641405"/>
              <a:gd name="connsiteX52" fmla="*/ 392265 w 1036495"/>
              <a:gd name="connsiteY52" fmla="*/ 246490 h 641405"/>
              <a:gd name="connsiteX53" fmla="*/ 400216 w 1036495"/>
              <a:gd name="connsiteY53" fmla="*/ 251791 h 641405"/>
              <a:gd name="connsiteX54" fmla="*/ 410818 w 1036495"/>
              <a:gd name="connsiteY54" fmla="*/ 267694 h 641405"/>
              <a:gd name="connsiteX55" fmla="*/ 426720 w 1036495"/>
              <a:gd name="connsiteY55" fmla="*/ 278295 h 641405"/>
              <a:gd name="connsiteX56" fmla="*/ 437322 w 1036495"/>
              <a:gd name="connsiteY56" fmla="*/ 294198 h 641405"/>
              <a:gd name="connsiteX57" fmla="*/ 445273 w 1036495"/>
              <a:gd name="connsiteY57" fmla="*/ 296848 h 641405"/>
              <a:gd name="connsiteX58" fmla="*/ 453225 w 1036495"/>
              <a:gd name="connsiteY58" fmla="*/ 304800 h 641405"/>
              <a:gd name="connsiteX59" fmla="*/ 458526 w 1036495"/>
              <a:gd name="connsiteY59" fmla="*/ 312751 h 641405"/>
              <a:gd name="connsiteX60" fmla="*/ 474428 w 1036495"/>
              <a:gd name="connsiteY60" fmla="*/ 318052 h 641405"/>
              <a:gd name="connsiteX61" fmla="*/ 485030 w 1036495"/>
              <a:gd name="connsiteY61" fmla="*/ 333955 h 641405"/>
              <a:gd name="connsiteX62" fmla="*/ 490331 w 1036495"/>
              <a:gd name="connsiteY62" fmla="*/ 341906 h 641405"/>
              <a:gd name="connsiteX63" fmla="*/ 498282 w 1036495"/>
              <a:gd name="connsiteY63" fmla="*/ 357808 h 641405"/>
              <a:gd name="connsiteX64" fmla="*/ 506233 w 1036495"/>
              <a:gd name="connsiteY64" fmla="*/ 360459 h 641405"/>
              <a:gd name="connsiteX65" fmla="*/ 519486 w 1036495"/>
              <a:gd name="connsiteY65" fmla="*/ 379012 h 641405"/>
              <a:gd name="connsiteX66" fmla="*/ 524787 w 1036495"/>
              <a:gd name="connsiteY66" fmla="*/ 386963 h 641405"/>
              <a:gd name="connsiteX67" fmla="*/ 532738 w 1036495"/>
              <a:gd name="connsiteY67" fmla="*/ 389614 h 641405"/>
              <a:gd name="connsiteX68" fmla="*/ 540689 w 1036495"/>
              <a:gd name="connsiteY68" fmla="*/ 394915 h 641405"/>
              <a:gd name="connsiteX69" fmla="*/ 553941 w 1036495"/>
              <a:gd name="connsiteY69" fmla="*/ 408167 h 641405"/>
              <a:gd name="connsiteX70" fmla="*/ 567193 w 1036495"/>
              <a:gd name="connsiteY70" fmla="*/ 424069 h 641405"/>
              <a:gd name="connsiteX71" fmla="*/ 583096 w 1036495"/>
              <a:gd name="connsiteY71" fmla="*/ 434671 h 641405"/>
              <a:gd name="connsiteX72" fmla="*/ 622853 w 1036495"/>
              <a:gd name="connsiteY72" fmla="*/ 437321 h 641405"/>
              <a:gd name="connsiteX73" fmla="*/ 628153 w 1036495"/>
              <a:gd name="connsiteY73" fmla="*/ 445273 h 641405"/>
              <a:gd name="connsiteX74" fmla="*/ 646707 w 1036495"/>
              <a:gd name="connsiteY74" fmla="*/ 453224 h 641405"/>
              <a:gd name="connsiteX75" fmla="*/ 662609 w 1036495"/>
              <a:gd name="connsiteY75" fmla="*/ 461175 h 641405"/>
              <a:gd name="connsiteX76" fmla="*/ 670560 w 1036495"/>
              <a:gd name="connsiteY76" fmla="*/ 466476 h 641405"/>
              <a:gd name="connsiteX77" fmla="*/ 681162 w 1036495"/>
              <a:gd name="connsiteY77" fmla="*/ 471777 h 641405"/>
              <a:gd name="connsiteX78" fmla="*/ 697065 w 1036495"/>
              <a:gd name="connsiteY78" fmla="*/ 482379 h 641405"/>
              <a:gd name="connsiteX79" fmla="*/ 699715 w 1036495"/>
              <a:gd name="connsiteY79" fmla="*/ 490330 h 641405"/>
              <a:gd name="connsiteX80" fmla="*/ 718268 w 1036495"/>
              <a:gd name="connsiteY80" fmla="*/ 495631 h 641405"/>
              <a:gd name="connsiteX81" fmla="*/ 734171 w 1036495"/>
              <a:gd name="connsiteY81" fmla="*/ 500932 h 641405"/>
              <a:gd name="connsiteX82" fmla="*/ 742122 w 1036495"/>
              <a:gd name="connsiteY82" fmla="*/ 503582 h 641405"/>
              <a:gd name="connsiteX83" fmla="*/ 758025 w 1036495"/>
              <a:gd name="connsiteY83" fmla="*/ 514184 h 641405"/>
              <a:gd name="connsiteX84" fmla="*/ 787180 w 1036495"/>
              <a:gd name="connsiteY84" fmla="*/ 522135 h 641405"/>
              <a:gd name="connsiteX85" fmla="*/ 795131 w 1036495"/>
              <a:gd name="connsiteY85" fmla="*/ 524786 h 641405"/>
              <a:gd name="connsiteX86" fmla="*/ 803082 w 1036495"/>
              <a:gd name="connsiteY86" fmla="*/ 527436 h 641405"/>
              <a:gd name="connsiteX87" fmla="*/ 808383 w 1036495"/>
              <a:gd name="connsiteY87" fmla="*/ 535388 h 641405"/>
              <a:gd name="connsiteX88" fmla="*/ 824286 w 1036495"/>
              <a:gd name="connsiteY88" fmla="*/ 540688 h 641405"/>
              <a:gd name="connsiteX89" fmla="*/ 842839 w 1036495"/>
              <a:gd name="connsiteY89" fmla="*/ 545989 h 641405"/>
              <a:gd name="connsiteX90" fmla="*/ 890547 w 1036495"/>
              <a:gd name="connsiteY90" fmla="*/ 556591 h 641405"/>
              <a:gd name="connsiteX91" fmla="*/ 901148 w 1036495"/>
              <a:gd name="connsiteY91" fmla="*/ 561892 h 641405"/>
              <a:gd name="connsiteX92" fmla="*/ 938254 w 1036495"/>
              <a:gd name="connsiteY92" fmla="*/ 569843 h 641405"/>
              <a:gd name="connsiteX93" fmla="*/ 946206 w 1036495"/>
              <a:gd name="connsiteY93" fmla="*/ 575144 h 641405"/>
              <a:gd name="connsiteX94" fmla="*/ 978011 w 1036495"/>
              <a:gd name="connsiteY94" fmla="*/ 583095 h 641405"/>
              <a:gd name="connsiteX95" fmla="*/ 988613 w 1036495"/>
              <a:gd name="connsiteY95" fmla="*/ 585746 h 641405"/>
              <a:gd name="connsiteX96" fmla="*/ 996564 w 1036495"/>
              <a:gd name="connsiteY96" fmla="*/ 591047 h 641405"/>
              <a:gd name="connsiteX97" fmla="*/ 999214 w 1036495"/>
              <a:gd name="connsiteY97" fmla="*/ 598998 h 641405"/>
              <a:gd name="connsiteX98" fmla="*/ 1009816 w 1036495"/>
              <a:gd name="connsiteY98" fmla="*/ 601648 h 641405"/>
              <a:gd name="connsiteX99" fmla="*/ 1015117 w 1036495"/>
              <a:gd name="connsiteY99" fmla="*/ 609600 h 641405"/>
              <a:gd name="connsiteX100" fmla="*/ 1023068 w 1036495"/>
              <a:gd name="connsiteY100" fmla="*/ 614901 h 641405"/>
              <a:gd name="connsiteX101" fmla="*/ 1036320 w 1036495"/>
              <a:gd name="connsiteY101" fmla="*/ 630803 h 641405"/>
              <a:gd name="connsiteX102" fmla="*/ 1036320 w 1036495"/>
              <a:gd name="connsiteY102" fmla="*/ 633454 h 6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6495" h="641405">
                <a:moveTo>
                  <a:pt x="0" y="641405"/>
                </a:moveTo>
                <a:cubicBezTo>
                  <a:pt x="7068" y="640522"/>
                  <a:pt x="14196" y="640029"/>
                  <a:pt x="21204" y="638755"/>
                </a:cubicBezTo>
                <a:cubicBezTo>
                  <a:pt x="23953" y="638255"/>
                  <a:pt x="26395" y="636540"/>
                  <a:pt x="29155" y="636104"/>
                </a:cubicBezTo>
                <a:cubicBezTo>
                  <a:pt x="43226" y="633882"/>
                  <a:pt x="57426" y="632570"/>
                  <a:pt x="71562" y="630803"/>
                </a:cubicBezTo>
                <a:cubicBezTo>
                  <a:pt x="74212" y="629920"/>
                  <a:pt x="77189" y="629703"/>
                  <a:pt x="79513" y="628153"/>
                </a:cubicBezTo>
                <a:cubicBezTo>
                  <a:pt x="82632" y="626074"/>
                  <a:pt x="84585" y="622601"/>
                  <a:pt x="87465" y="620201"/>
                </a:cubicBezTo>
                <a:cubicBezTo>
                  <a:pt x="89912" y="618162"/>
                  <a:pt x="92766" y="616668"/>
                  <a:pt x="95416" y="614901"/>
                </a:cubicBezTo>
                <a:cubicBezTo>
                  <a:pt x="96300" y="612250"/>
                  <a:pt x="96091" y="608925"/>
                  <a:pt x="98067" y="606949"/>
                </a:cubicBezTo>
                <a:cubicBezTo>
                  <a:pt x="102572" y="602444"/>
                  <a:pt x="113969" y="596348"/>
                  <a:pt x="113969" y="596348"/>
                </a:cubicBezTo>
                <a:cubicBezTo>
                  <a:pt x="114853" y="593697"/>
                  <a:pt x="114875" y="590578"/>
                  <a:pt x="116620" y="588396"/>
                </a:cubicBezTo>
                <a:cubicBezTo>
                  <a:pt x="118610" y="585909"/>
                  <a:pt x="122124" y="585134"/>
                  <a:pt x="124571" y="583095"/>
                </a:cubicBezTo>
                <a:cubicBezTo>
                  <a:pt x="144978" y="566089"/>
                  <a:pt x="120732" y="583004"/>
                  <a:pt x="140473" y="569843"/>
                </a:cubicBezTo>
                <a:cubicBezTo>
                  <a:pt x="142240" y="567193"/>
                  <a:pt x="144519" y="564820"/>
                  <a:pt x="145774" y="561892"/>
                </a:cubicBezTo>
                <a:cubicBezTo>
                  <a:pt x="146831" y="559425"/>
                  <a:pt x="149015" y="546429"/>
                  <a:pt x="151075" y="543339"/>
                </a:cubicBezTo>
                <a:cubicBezTo>
                  <a:pt x="162806" y="525744"/>
                  <a:pt x="155651" y="544789"/>
                  <a:pt x="164327" y="527436"/>
                </a:cubicBezTo>
                <a:cubicBezTo>
                  <a:pt x="175293" y="505503"/>
                  <a:pt x="157097" y="534306"/>
                  <a:pt x="172279" y="511534"/>
                </a:cubicBezTo>
                <a:cubicBezTo>
                  <a:pt x="178754" y="472679"/>
                  <a:pt x="168891" y="512860"/>
                  <a:pt x="182880" y="487680"/>
                </a:cubicBezTo>
                <a:cubicBezTo>
                  <a:pt x="188600" y="477384"/>
                  <a:pt x="187896" y="469290"/>
                  <a:pt x="190832" y="458525"/>
                </a:cubicBezTo>
                <a:cubicBezTo>
                  <a:pt x="192302" y="453134"/>
                  <a:pt x="193034" y="447271"/>
                  <a:pt x="196133" y="442622"/>
                </a:cubicBezTo>
                <a:cubicBezTo>
                  <a:pt x="202983" y="432346"/>
                  <a:pt x="200426" y="437693"/>
                  <a:pt x="204084" y="426720"/>
                </a:cubicBezTo>
                <a:cubicBezTo>
                  <a:pt x="204967" y="420536"/>
                  <a:pt x="204939" y="414151"/>
                  <a:pt x="206734" y="408167"/>
                </a:cubicBezTo>
                <a:cubicBezTo>
                  <a:pt x="207649" y="405116"/>
                  <a:pt x="210741" y="403126"/>
                  <a:pt x="212035" y="400215"/>
                </a:cubicBezTo>
                <a:cubicBezTo>
                  <a:pt x="224213" y="372815"/>
                  <a:pt x="209651" y="394560"/>
                  <a:pt x="225287" y="373711"/>
                </a:cubicBezTo>
                <a:cubicBezTo>
                  <a:pt x="226171" y="371061"/>
                  <a:pt x="227438" y="368509"/>
                  <a:pt x="227938" y="365760"/>
                </a:cubicBezTo>
                <a:cubicBezTo>
                  <a:pt x="231712" y="345003"/>
                  <a:pt x="229653" y="342218"/>
                  <a:pt x="233239" y="320702"/>
                </a:cubicBezTo>
                <a:cubicBezTo>
                  <a:pt x="233698" y="317946"/>
                  <a:pt x="235006" y="315401"/>
                  <a:pt x="235889" y="312751"/>
                </a:cubicBezTo>
                <a:cubicBezTo>
                  <a:pt x="236773" y="303916"/>
                  <a:pt x="236544" y="294898"/>
                  <a:pt x="238540" y="286247"/>
                </a:cubicBezTo>
                <a:cubicBezTo>
                  <a:pt x="239256" y="283143"/>
                  <a:pt x="243560" y="281468"/>
                  <a:pt x="243840" y="278295"/>
                </a:cubicBezTo>
                <a:cubicBezTo>
                  <a:pt x="246248" y="250999"/>
                  <a:pt x="244882" y="223487"/>
                  <a:pt x="246491" y="196132"/>
                </a:cubicBezTo>
                <a:cubicBezTo>
                  <a:pt x="246655" y="193343"/>
                  <a:pt x="248535" y="190908"/>
                  <a:pt x="249141" y="188181"/>
                </a:cubicBezTo>
                <a:cubicBezTo>
                  <a:pt x="250307" y="182935"/>
                  <a:pt x="251125" y="177611"/>
                  <a:pt x="251792" y="172278"/>
                </a:cubicBezTo>
                <a:cubicBezTo>
                  <a:pt x="252893" y="163468"/>
                  <a:pt x="253734" y="154624"/>
                  <a:pt x="254442" y="145774"/>
                </a:cubicBezTo>
                <a:cubicBezTo>
                  <a:pt x="255166" y="136723"/>
                  <a:pt x="254467" y="109484"/>
                  <a:pt x="259743" y="95415"/>
                </a:cubicBezTo>
                <a:cubicBezTo>
                  <a:pt x="261130" y="91716"/>
                  <a:pt x="263277" y="88348"/>
                  <a:pt x="265044" y="84814"/>
                </a:cubicBezTo>
                <a:cubicBezTo>
                  <a:pt x="265927" y="77746"/>
                  <a:pt x="266420" y="70618"/>
                  <a:pt x="267694" y="63610"/>
                </a:cubicBezTo>
                <a:cubicBezTo>
                  <a:pt x="268194" y="60861"/>
                  <a:pt x="269577" y="58345"/>
                  <a:pt x="270345" y="55659"/>
                </a:cubicBezTo>
                <a:cubicBezTo>
                  <a:pt x="271346" y="52156"/>
                  <a:pt x="272205" y="48613"/>
                  <a:pt x="272995" y="45057"/>
                </a:cubicBezTo>
                <a:cubicBezTo>
                  <a:pt x="273972" y="40659"/>
                  <a:pt x="274461" y="36151"/>
                  <a:pt x="275646" y="31805"/>
                </a:cubicBezTo>
                <a:cubicBezTo>
                  <a:pt x="277116" y="26414"/>
                  <a:pt x="279180" y="21203"/>
                  <a:pt x="280947" y="15902"/>
                </a:cubicBezTo>
                <a:cubicBezTo>
                  <a:pt x="281830" y="13252"/>
                  <a:pt x="281098" y="9200"/>
                  <a:pt x="283597" y="7951"/>
                </a:cubicBezTo>
                <a:cubicBezTo>
                  <a:pt x="299787" y="-144"/>
                  <a:pt x="290288" y="3209"/>
                  <a:pt x="312752" y="0"/>
                </a:cubicBezTo>
                <a:cubicBezTo>
                  <a:pt x="321587" y="1767"/>
                  <a:pt x="331054" y="1573"/>
                  <a:pt x="339256" y="5301"/>
                </a:cubicBezTo>
                <a:cubicBezTo>
                  <a:pt x="341799" y="6457"/>
                  <a:pt x="341512" y="10486"/>
                  <a:pt x="341907" y="13252"/>
                </a:cubicBezTo>
                <a:cubicBezTo>
                  <a:pt x="342641" y="18391"/>
                  <a:pt x="343029" y="43258"/>
                  <a:pt x="347207" y="53008"/>
                </a:cubicBezTo>
                <a:cubicBezTo>
                  <a:pt x="348462" y="55936"/>
                  <a:pt x="350741" y="58309"/>
                  <a:pt x="352508" y="60960"/>
                </a:cubicBezTo>
                <a:cubicBezTo>
                  <a:pt x="354275" y="69795"/>
                  <a:pt x="357335" y="78467"/>
                  <a:pt x="357809" y="87464"/>
                </a:cubicBezTo>
                <a:cubicBezTo>
                  <a:pt x="360627" y="141003"/>
                  <a:pt x="351138" y="123835"/>
                  <a:pt x="365760" y="145774"/>
                </a:cubicBezTo>
                <a:cubicBezTo>
                  <a:pt x="366644" y="159910"/>
                  <a:pt x="367129" y="174076"/>
                  <a:pt x="368411" y="188181"/>
                </a:cubicBezTo>
                <a:cubicBezTo>
                  <a:pt x="368898" y="193533"/>
                  <a:pt x="368994" y="199123"/>
                  <a:pt x="371061" y="204083"/>
                </a:cubicBezTo>
                <a:cubicBezTo>
                  <a:pt x="373511" y="209964"/>
                  <a:pt x="378129" y="214685"/>
                  <a:pt x="381663" y="219986"/>
                </a:cubicBezTo>
                <a:lnTo>
                  <a:pt x="386964" y="227937"/>
                </a:lnTo>
                <a:cubicBezTo>
                  <a:pt x="387847" y="230587"/>
                  <a:pt x="388847" y="233202"/>
                  <a:pt x="389614" y="235888"/>
                </a:cubicBezTo>
                <a:cubicBezTo>
                  <a:pt x="390615" y="239391"/>
                  <a:pt x="390244" y="243459"/>
                  <a:pt x="392265" y="246490"/>
                </a:cubicBezTo>
                <a:cubicBezTo>
                  <a:pt x="394032" y="249140"/>
                  <a:pt x="397566" y="250024"/>
                  <a:pt x="400216" y="251791"/>
                </a:cubicBezTo>
                <a:cubicBezTo>
                  <a:pt x="403312" y="261077"/>
                  <a:pt x="401885" y="260746"/>
                  <a:pt x="410818" y="267694"/>
                </a:cubicBezTo>
                <a:cubicBezTo>
                  <a:pt x="415847" y="271605"/>
                  <a:pt x="426720" y="278295"/>
                  <a:pt x="426720" y="278295"/>
                </a:cubicBezTo>
                <a:cubicBezTo>
                  <a:pt x="429499" y="286631"/>
                  <a:pt x="428814" y="288526"/>
                  <a:pt x="437322" y="294198"/>
                </a:cubicBezTo>
                <a:cubicBezTo>
                  <a:pt x="439646" y="295748"/>
                  <a:pt x="442623" y="295965"/>
                  <a:pt x="445273" y="296848"/>
                </a:cubicBezTo>
                <a:cubicBezTo>
                  <a:pt x="447924" y="299499"/>
                  <a:pt x="450825" y="301920"/>
                  <a:pt x="453225" y="304800"/>
                </a:cubicBezTo>
                <a:cubicBezTo>
                  <a:pt x="455264" y="307247"/>
                  <a:pt x="455825" y="311063"/>
                  <a:pt x="458526" y="312751"/>
                </a:cubicBezTo>
                <a:cubicBezTo>
                  <a:pt x="463264" y="315712"/>
                  <a:pt x="474428" y="318052"/>
                  <a:pt x="474428" y="318052"/>
                </a:cubicBezTo>
                <a:lnTo>
                  <a:pt x="485030" y="333955"/>
                </a:lnTo>
                <a:lnTo>
                  <a:pt x="490331" y="341906"/>
                </a:lnTo>
                <a:cubicBezTo>
                  <a:pt x="492077" y="347145"/>
                  <a:pt x="493610" y="354071"/>
                  <a:pt x="498282" y="357808"/>
                </a:cubicBezTo>
                <a:cubicBezTo>
                  <a:pt x="500464" y="359553"/>
                  <a:pt x="503583" y="359575"/>
                  <a:pt x="506233" y="360459"/>
                </a:cubicBezTo>
                <a:cubicBezTo>
                  <a:pt x="518726" y="379197"/>
                  <a:pt x="503048" y="356000"/>
                  <a:pt x="519486" y="379012"/>
                </a:cubicBezTo>
                <a:cubicBezTo>
                  <a:pt x="521338" y="381604"/>
                  <a:pt x="522300" y="384973"/>
                  <a:pt x="524787" y="386963"/>
                </a:cubicBezTo>
                <a:cubicBezTo>
                  <a:pt x="526969" y="388708"/>
                  <a:pt x="530239" y="388364"/>
                  <a:pt x="532738" y="389614"/>
                </a:cubicBezTo>
                <a:cubicBezTo>
                  <a:pt x="535587" y="391039"/>
                  <a:pt x="538039" y="393148"/>
                  <a:pt x="540689" y="394915"/>
                </a:cubicBezTo>
                <a:cubicBezTo>
                  <a:pt x="554825" y="416118"/>
                  <a:pt x="536272" y="390498"/>
                  <a:pt x="553941" y="408167"/>
                </a:cubicBezTo>
                <a:cubicBezTo>
                  <a:pt x="569252" y="423478"/>
                  <a:pt x="547658" y="408875"/>
                  <a:pt x="567193" y="424069"/>
                </a:cubicBezTo>
                <a:cubicBezTo>
                  <a:pt x="572222" y="427980"/>
                  <a:pt x="576739" y="434247"/>
                  <a:pt x="583096" y="434671"/>
                </a:cubicBezTo>
                <a:lnTo>
                  <a:pt x="622853" y="437321"/>
                </a:lnTo>
                <a:cubicBezTo>
                  <a:pt x="624620" y="439972"/>
                  <a:pt x="625706" y="443234"/>
                  <a:pt x="628153" y="445273"/>
                </a:cubicBezTo>
                <a:cubicBezTo>
                  <a:pt x="632521" y="448913"/>
                  <a:pt x="641182" y="451383"/>
                  <a:pt x="646707" y="453224"/>
                </a:cubicBezTo>
                <a:cubicBezTo>
                  <a:pt x="669494" y="468416"/>
                  <a:pt x="640663" y="450202"/>
                  <a:pt x="662609" y="461175"/>
                </a:cubicBezTo>
                <a:cubicBezTo>
                  <a:pt x="665458" y="462600"/>
                  <a:pt x="667794" y="464896"/>
                  <a:pt x="670560" y="466476"/>
                </a:cubicBezTo>
                <a:cubicBezTo>
                  <a:pt x="673991" y="468436"/>
                  <a:pt x="677774" y="469744"/>
                  <a:pt x="681162" y="471777"/>
                </a:cubicBezTo>
                <a:cubicBezTo>
                  <a:pt x="686625" y="475055"/>
                  <a:pt x="697065" y="482379"/>
                  <a:pt x="697065" y="482379"/>
                </a:cubicBezTo>
                <a:cubicBezTo>
                  <a:pt x="697948" y="485029"/>
                  <a:pt x="697740" y="488355"/>
                  <a:pt x="699715" y="490330"/>
                </a:cubicBezTo>
                <a:cubicBezTo>
                  <a:pt x="700989" y="491604"/>
                  <a:pt x="718167" y="495601"/>
                  <a:pt x="718268" y="495631"/>
                </a:cubicBezTo>
                <a:cubicBezTo>
                  <a:pt x="723620" y="497237"/>
                  <a:pt x="728870" y="499165"/>
                  <a:pt x="734171" y="500932"/>
                </a:cubicBezTo>
                <a:lnTo>
                  <a:pt x="742122" y="503582"/>
                </a:lnTo>
                <a:cubicBezTo>
                  <a:pt x="747423" y="507116"/>
                  <a:pt x="751778" y="512934"/>
                  <a:pt x="758025" y="514184"/>
                </a:cubicBezTo>
                <a:cubicBezTo>
                  <a:pt x="776750" y="517930"/>
                  <a:pt x="767011" y="515412"/>
                  <a:pt x="787180" y="522135"/>
                </a:cubicBezTo>
                <a:lnTo>
                  <a:pt x="795131" y="524786"/>
                </a:lnTo>
                <a:lnTo>
                  <a:pt x="803082" y="527436"/>
                </a:lnTo>
                <a:cubicBezTo>
                  <a:pt x="804849" y="530087"/>
                  <a:pt x="805682" y="533700"/>
                  <a:pt x="808383" y="535388"/>
                </a:cubicBezTo>
                <a:cubicBezTo>
                  <a:pt x="813121" y="538349"/>
                  <a:pt x="818865" y="539332"/>
                  <a:pt x="824286" y="540688"/>
                </a:cubicBezTo>
                <a:cubicBezTo>
                  <a:pt x="837598" y="544017"/>
                  <a:pt x="831431" y="542187"/>
                  <a:pt x="842839" y="545989"/>
                </a:cubicBezTo>
                <a:cubicBezTo>
                  <a:pt x="861511" y="564663"/>
                  <a:pt x="842338" y="548979"/>
                  <a:pt x="890547" y="556591"/>
                </a:cubicBezTo>
                <a:cubicBezTo>
                  <a:pt x="894449" y="557207"/>
                  <a:pt x="897480" y="560425"/>
                  <a:pt x="901148" y="561892"/>
                </a:cubicBezTo>
                <a:cubicBezTo>
                  <a:pt x="918314" y="568759"/>
                  <a:pt x="918509" y="567375"/>
                  <a:pt x="938254" y="569843"/>
                </a:cubicBezTo>
                <a:cubicBezTo>
                  <a:pt x="940905" y="571610"/>
                  <a:pt x="943295" y="573850"/>
                  <a:pt x="946206" y="575144"/>
                </a:cubicBezTo>
                <a:cubicBezTo>
                  <a:pt x="960701" y="581586"/>
                  <a:pt x="962854" y="580064"/>
                  <a:pt x="978011" y="583095"/>
                </a:cubicBezTo>
                <a:cubicBezTo>
                  <a:pt x="981583" y="583809"/>
                  <a:pt x="985079" y="584862"/>
                  <a:pt x="988613" y="585746"/>
                </a:cubicBezTo>
                <a:cubicBezTo>
                  <a:pt x="991263" y="587513"/>
                  <a:pt x="994574" y="588560"/>
                  <a:pt x="996564" y="591047"/>
                </a:cubicBezTo>
                <a:cubicBezTo>
                  <a:pt x="998309" y="593229"/>
                  <a:pt x="997032" y="597253"/>
                  <a:pt x="999214" y="598998"/>
                </a:cubicBezTo>
                <a:cubicBezTo>
                  <a:pt x="1002059" y="601274"/>
                  <a:pt x="1006282" y="600765"/>
                  <a:pt x="1009816" y="601648"/>
                </a:cubicBezTo>
                <a:cubicBezTo>
                  <a:pt x="1011583" y="604299"/>
                  <a:pt x="1012864" y="607347"/>
                  <a:pt x="1015117" y="609600"/>
                </a:cubicBezTo>
                <a:cubicBezTo>
                  <a:pt x="1017369" y="611852"/>
                  <a:pt x="1020621" y="612862"/>
                  <a:pt x="1023068" y="614901"/>
                </a:cubicBezTo>
                <a:cubicBezTo>
                  <a:pt x="1028094" y="619089"/>
                  <a:pt x="1033341" y="624844"/>
                  <a:pt x="1036320" y="630803"/>
                </a:cubicBezTo>
                <a:cubicBezTo>
                  <a:pt x="1036715" y="631593"/>
                  <a:pt x="1036320" y="632570"/>
                  <a:pt x="1036320" y="633454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CFEB51-CD7C-440F-83A2-34ECDB6F213E}"/>
              </a:ext>
            </a:extLst>
          </p:cNvPr>
          <p:cNvSpPr txBox="1"/>
          <p:nvPr/>
        </p:nvSpPr>
        <p:spPr>
          <a:xfrm>
            <a:off x="9601443" y="1773631"/>
            <a:ext cx="9529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accent1"/>
                </a:solidFill>
                <a:cs typeface="Arial" panose="020B0604020202020204" pitchFamily="34" charset="0"/>
              </a:rPr>
              <a:t>System 2</a:t>
            </a:r>
          </a:p>
        </p:txBody>
      </p:sp>
    </p:spTree>
    <p:extLst>
      <p:ext uri="{BB962C8B-B14F-4D97-AF65-F5344CB8AC3E}">
        <p14:creationId xmlns:p14="http://schemas.microsoft.com/office/powerpoint/2010/main" val="608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 animBg="1"/>
      <p:bldP spid="46" grpId="0" animBg="1"/>
      <p:bldP spid="95" grpId="0" animBg="1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Motivation: Computer Applications have Performance Variability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CBA32-D5DC-4529-9E4C-6B1B3B8F1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1" b="5233"/>
          <a:stretch/>
        </p:blipFill>
        <p:spPr>
          <a:xfrm>
            <a:off x="160220" y="1356894"/>
            <a:ext cx="11871561" cy="5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B8A91-3921-4F69-925E-58ED45B3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99" y="1322393"/>
            <a:ext cx="8582003" cy="47274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Model and Output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180D8-E550-4FAC-A2FE-D6E65FA1FB18}"/>
              </a:ext>
            </a:extLst>
          </p:cNvPr>
          <p:cNvSpPr txBox="1"/>
          <p:nvPr/>
        </p:nvSpPr>
        <p:spPr>
          <a:xfrm>
            <a:off x="3327456" y="5998128"/>
            <a:ext cx="553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Observation #1: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kNN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#2: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PearsonRnd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#3:</a:t>
            </a:r>
            <a:r>
              <a:rPr lang="en-US" sz="1600" dirty="0">
                <a:solidFill>
                  <a:schemeClr val="tx1"/>
                </a:solidFill>
              </a:rPr>
              <a:t> Most benchmarks have KS score lower than 0.4</a:t>
            </a:r>
          </a:p>
        </p:txBody>
      </p:sp>
    </p:spTree>
    <p:extLst>
      <p:ext uri="{BB962C8B-B14F-4D97-AF65-F5344CB8AC3E}">
        <p14:creationId xmlns:p14="http://schemas.microsoft.com/office/powerpoint/2010/main" val="2232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60B49-E9CE-47B7-8BFB-27BA8B12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3" y="1354821"/>
            <a:ext cx="6943595" cy="480974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Direction </a:t>
            </a:r>
            <a:r>
              <a:rPr lang="en-US"/>
              <a:t>of Prediction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86337-FA2D-4E14-B2D5-130B88BEAEC5}"/>
              </a:ext>
            </a:extLst>
          </p:cNvPr>
          <p:cNvSpPr txBox="1"/>
          <p:nvPr/>
        </p:nvSpPr>
        <p:spPr>
          <a:xfrm>
            <a:off x="1346165" y="6082018"/>
            <a:ext cx="949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Observation:</a:t>
            </a:r>
            <a:r>
              <a:rPr lang="en-US" sz="2000" dirty="0">
                <a:solidFill>
                  <a:schemeClr val="tx1"/>
                </a:solidFill>
              </a:rPr>
              <a:t> Prediction accuracy differs based on direction of prediction but only slightly</a:t>
            </a:r>
          </a:p>
        </p:txBody>
      </p:sp>
    </p:spTree>
    <p:extLst>
      <p:ext uri="{BB962C8B-B14F-4D97-AF65-F5344CB8AC3E}">
        <p14:creationId xmlns:p14="http://schemas.microsoft.com/office/powerpoint/2010/main" val="10061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A12BE-3E41-43EF-92DE-D9A5EDF28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1577132"/>
            <a:ext cx="2315633" cy="173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CBBCC-C24C-480A-A373-705D526B9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445"/>
            <a:ext cx="2315633" cy="17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EC4F6-7D9D-47F2-A455-C856D7014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1577132"/>
            <a:ext cx="2315633" cy="173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16909-67FD-49A7-96E9-AC9171EA4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3315445"/>
            <a:ext cx="2315633" cy="17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9425C-EA4E-42F2-A504-DA485F06A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132"/>
            <a:ext cx="2315633" cy="173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6FCBA-C6C3-4B0B-830A-07813EEB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3315445"/>
            <a:ext cx="2315633" cy="173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71718-8110-41E5-9076-FAE07877B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3315445"/>
            <a:ext cx="2315633" cy="173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5ACE8-BE32-4379-B680-47A6BECA66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1577132"/>
            <a:ext cx="2315633" cy="173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601A4-313E-4FCE-BCC4-CEC66C9ABE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1577132"/>
            <a:ext cx="2315633" cy="173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A0F96-94F8-4BBE-AB4E-62D3CDB2E9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3315445"/>
            <a:ext cx="2315633" cy="1736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3B8163-EE64-440C-8913-DDE632DC14EF}"/>
              </a:ext>
            </a:extLst>
          </p:cNvPr>
          <p:cNvSpPr txBox="1"/>
          <p:nvPr/>
        </p:nvSpPr>
        <p:spPr>
          <a:xfrm>
            <a:off x="28" y="5259896"/>
            <a:ext cx="12191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Observation #1:</a:t>
            </a:r>
            <a:r>
              <a:rPr lang="en-US" sz="2400" dirty="0">
                <a:solidFill>
                  <a:schemeClr val="tx1"/>
                </a:solidFill>
              </a:rPr>
              <a:t> Width of the distribution predicted accurately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Observation #2:</a:t>
            </a:r>
            <a:r>
              <a:rPr lang="en-US" sz="2400" dirty="0">
                <a:solidFill>
                  <a:schemeClr val="tx1"/>
                </a:solidFill>
              </a:rPr>
              <a:t> Number of modes and relative positions predicted accurately, but mixed success on their relative sizes</a:t>
            </a:r>
          </a:p>
        </p:txBody>
      </p:sp>
    </p:spTree>
    <p:extLst>
      <p:ext uri="{BB962C8B-B14F-4D97-AF65-F5344CB8AC3E}">
        <p14:creationId xmlns:p14="http://schemas.microsoft.com/office/powerpoint/2010/main" val="18053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1412A-2E41-41C9-ACB5-472A2CFBE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We show that application </a:t>
            </a:r>
            <a:r>
              <a:rPr lang="en-US" sz="2400" b="1" dirty="0"/>
              <a:t>performance variability can be predicted</a:t>
            </a:r>
            <a:r>
              <a:rPr lang="en-US" sz="2400" dirty="0"/>
              <a:t> by learning from other applications</a:t>
            </a:r>
          </a:p>
          <a:p>
            <a:endParaRPr lang="en-US" sz="2400" dirty="0"/>
          </a:p>
          <a:p>
            <a:r>
              <a:rPr lang="en-US" sz="2400" dirty="0"/>
              <a:t>We use </a:t>
            </a:r>
            <a:r>
              <a:rPr lang="en-US" sz="2400" b="1" dirty="0"/>
              <a:t>application-independent profiling</a:t>
            </a:r>
            <a:r>
              <a:rPr lang="en-US" sz="2400" dirty="0"/>
              <a:t> and </a:t>
            </a:r>
            <a:r>
              <a:rPr lang="en-US" sz="2400" b="1" dirty="0"/>
              <a:t>relative profiling metrics</a:t>
            </a:r>
            <a:r>
              <a:rPr lang="en-US" sz="2400" dirty="0"/>
              <a:t> to unify model across diverse applications with different durations</a:t>
            </a:r>
          </a:p>
          <a:p>
            <a:endParaRPr lang="en-US" sz="2400" dirty="0"/>
          </a:p>
          <a:p>
            <a:r>
              <a:rPr lang="en-US" sz="2400" dirty="0"/>
              <a:t>We show that </a:t>
            </a:r>
            <a:r>
              <a:rPr lang="en-US" sz="2400" b="1" dirty="0" err="1"/>
              <a:t>kNN</a:t>
            </a:r>
            <a:r>
              <a:rPr lang="en-US" sz="2400" dirty="0"/>
              <a:t> is the best performing model and </a:t>
            </a:r>
            <a:r>
              <a:rPr lang="en-US" sz="2400" b="1" dirty="0" err="1"/>
              <a:t>PearsonRnd</a:t>
            </a:r>
            <a:r>
              <a:rPr lang="en-US" sz="2400" dirty="0"/>
              <a:t> is the best method for representing the distribution for the purpose of prediction</a:t>
            </a:r>
          </a:p>
          <a:p>
            <a:endParaRPr lang="en-US" sz="2400" dirty="0"/>
          </a:p>
          <a:p>
            <a:r>
              <a:rPr lang="en-US" sz="2400" dirty="0"/>
              <a:t>Future work:</a:t>
            </a:r>
          </a:p>
          <a:p>
            <a:pPr lvl="1"/>
            <a:r>
              <a:rPr lang="en-US" sz="2200" dirty="0"/>
              <a:t>Increase training data by covering </a:t>
            </a:r>
            <a:r>
              <a:rPr lang="en-US" sz="2200" b="1" dirty="0"/>
              <a:t>more applications and systems</a:t>
            </a:r>
          </a:p>
          <a:p>
            <a:pPr lvl="1"/>
            <a:r>
              <a:rPr lang="en-US" sz="2200" dirty="0"/>
              <a:t>Use explainable models and leverage explanations to </a:t>
            </a:r>
            <a:r>
              <a:rPr lang="en-US" sz="2200" b="1" dirty="0"/>
              <a:t>optimize for variability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BB6052-F224-4886-9338-2BDD716ED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5656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Predicting Performance Variability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Pedro </a:t>
            </a:r>
            <a:r>
              <a:rPr lang="en-US" sz="1750" dirty="0" err="1">
                <a:latin typeface="Helvetica" pitchFamily="2" charset="0"/>
              </a:rPr>
              <a:t>Bruel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Eitan </a:t>
            </a:r>
            <a:r>
              <a:rPr lang="en-US" sz="1750" dirty="0" err="1">
                <a:latin typeface="Helvetica" pitchFamily="2" charset="0"/>
              </a:rPr>
              <a:t>Frachtenberg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6120265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20</a:t>
            </a:r>
            <a:r>
              <a:rPr lang="en-US" sz="1350" baseline="30000" dirty="0">
                <a:latin typeface="Helvetica" pitchFamily="2" charset="0"/>
              </a:rPr>
              <a:t>th</a:t>
            </a:r>
            <a:r>
              <a:rPr lang="en-US" sz="1350" dirty="0">
                <a:latin typeface="Helvetica" pitchFamily="2" charset="0"/>
              </a:rPr>
              <a:t> International Workshop on Automatic Performance Tuning (</a:t>
            </a:r>
            <a:r>
              <a:rPr lang="en-US" sz="1350" dirty="0" err="1">
                <a:latin typeface="Helvetica" pitchFamily="2" charset="0"/>
              </a:rPr>
              <a:t>iWAPT</a:t>
            </a:r>
            <a:r>
              <a:rPr lang="en-US" sz="1350" dirty="0">
                <a:latin typeface="Helvetica" pitchFamily="2" charset="0"/>
              </a:rPr>
              <a:t>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3,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Motivation: Many Samples are Needed to Measure an Accurate Distribution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F2001-31DA-4998-9FC3-BE3CE9AB4C8E}"/>
              </a:ext>
            </a:extLst>
          </p:cNvPr>
          <p:cNvSpPr>
            <a:spLocks/>
          </p:cNvSpPr>
          <p:nvPr/>
        </p:nvSpPr>
        <p:spPr>
          <a:xfrm>
            <a:off x="4379707" y="4140192"/>
            <a:ext cx="5372422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6AA75-F72A-4495-89D7-CCA4044CDC78}"/>
              </a:ext>
            </a:extLst>
          </p:cNvPr>
          <p:cNvSpPr>
            <a:spLocks/>
          </p:cNvSpPr>
          <p:nvPr/>
        </p:nvSpPr>
        <p:spPr>
          <a:xfrm>
            <a:off x="1156959" y="4129717"/>
            <a:ext cx="5547609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2328BC-7526-40CF-9374-2BD7D7FE515C}"/>
              </a:ext>
            </a:extLst>
          </p:cNvPr>
          <p:cNvGrpSpPr/>
          <p:nvPr/>
        </p:nvGrpSpPr>
        <p:grpSpPr>
          <a:xfrm>
            <a:off x="684184" y="1404612"/>
            <a:ext cx="3414717" cy="2701291"/>
            <a:chOff x="684184" y="1404612"/>
            <a:chExt cx="3414717" cy="27012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C46E99-0C4B-4A86-AA1C-836B13729094}"/>
                </a:ext>
              </a:extLst>
            </p:cNvPr>
            <p:cNvSpPr>
              <a:spLocks/>
            </p:cNvSpPr>
            <p:nvPr/>
          </p:nvSpPr>
          <p:spPr>
            <a:xfrm>
              <a:off x="850688" y="1615579"/>
              <a:ext cx="107061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89E704-1751-43C9-93EE-D22387651CD0}"/>
                </a:ext>
              </a:extLst>
            </p:cNvPr>
            <p:cNvSpPr txBox="1">
              <a:spLocks/>
            </p:cNvSpPr>
            <p:nvPr/>
          </p:nvSpPr>
          <p:spPr>
            <a:xfrm>
              <a:off x="684184" y="3798126"/>
              <a:ext cx="3414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1,000 samples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1F6DDB-6AAB-4D36-AF07-C4922CC797D7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4CED9-E3C3-452B-9C75-0007D4D797F9}"/>
              </a:ext>
            </a:extLst>
          </p:cNvPr>
          <p:cNvGrpSpPr/>
          <p:nvPr/>
        </p:nvGrpSpPr>
        <p:grpSpPr>
          <a:xfrm>
            <a:off x="4408270" y="4094190"/>
            <a:ext cx="3270170" cy="2716977"/>
            <a:chOff x="4408270" y="4094190"/>
            <a:chExt cx="3270170" cy="27169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14B7-B083-4E60-A7E5-255BD3BDEC64}"/>
                </a:ext>
              </a:extLst>
            </p:cNvPr>
            <p:cNvSpPr>
              <a:spLocks/>
            </p:cNvSpPr>
            <p:nvPr/>
          </p:nvSpPr>
          <p:spPr>
            <a:xfrm>
              <a:off x="4559395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85BA6-C998-46D9-86F6-E16166B599A4}"/>
                </a:ext>
              </a:extLst>
            </p:cNvPr>
            <p:cNvSpPr txBox="1">
              <a:spLocks/>
            </p:cNvSpPr>
            <p:nvPr/>
          </p:nvSpPr>
          <p:spPr>
            <a:xfrm>
              <a:off x="4544629" y="6503390"/>
              <a:ext cx="3129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10 samples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D5B26F-52EE-4C59-ADDB-D68500054F9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70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16597-0CE5-4EAF-8C3E-CEC971A51CAC}"/>
              </a:ext>
            </a:extLst>
          </p:cNvPr>
          <p:cNvGrpSpPr/>
          <p:nvPr/>
        </p:nvGrpSpPr>
        <p:grpSpPr>
          <a:xfrm>
            <a:off x="4409567" y="1404612"/>
            <a:ext cx="3270170" cy="2701291"/>
            <a:chOff x="4409567" y="1404612"/>
            <a:chExt cx="3270170" cy="27012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EBDEB-869C-4C53-AA19-3E928C35AE28}"/>
                </a:ext>
              </a:extLst>
            </p:cNvPr>
            <p:cNvSpPr>
              <a:spLocks/>
            </p:cNvSpPr>
            <p:nvPr/>
          </p:nvSpPr>
          <p:spPr>
            <a:xfrm>
              <a:off x="4461138" y="1610620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AE8F2-170E-4B05-B8EE-E0B9BB6C81B4}"/>
                </a:ext>
              </a:extLst>
            </p:cNvPr>
            <p:cNvSpPr txBox="1">
              <a:spLocks/>
            </p:cNvSpPr>
            <p:nvPr/>
          </p:nvSpPr>
          <p:spPr>
            <a:xfrm>
              <a:off x="4485900" y="3798126"/>
              <a:ext cx="3094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2 samples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8AA0A4-8C93-4F7B-9233-3ED516950B51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56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6D565A-A83E-4BA7-AC5B-C46340A10751}"/>
              </a:ext>
            </a:extLst>
          </p:cNvPr>
          <p:cNvGrpSpPr/>
          <p:nvPr/>
        </p:nvGrpSpPr>
        <p:grpSpPr>
          <a:xfrm>
            <a:off x="8125576" y="1407642"/>
            <a:ext cx="3423188" cy="2698261"/>
            <a:chOff x="8125576" y="1407642"/>
            <a:chExt cx="3423188" cy="2698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2356F1-309F-4E47-AEF6-C6F9CDFE9A22}"/>
                </a:ext>
              </a:extLst>
            </p:cNvPr>
            <p:cNvSpPr>
              <a:spLocks/>
            </p:cNvSpPr>
            <p:nvPr/>
          </p:nvSpPr>
          <p:spPr>
            <a:xfrm>
              <a:off x="11419806" y="1573841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8A7616-51FE-4EB9-9EF6-AD9255A454DE}"/>
                </a:ext>
              </a:extLst>
            </p:cNvPr>
            <p:cNvSpPr>
              <a:spLocks/>
            </p:cNvSpPr>
            <p:nvPr/>
          </p:nvSpPr>
          <p:spPr>
            <a:xfrm>
              <a:off x="8283316" y="1618011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C11452-F55C-4BE3-BD56-67D1A7ABA5B1}"/>
                </a:ext>
              </a:extLst>
            </p:cNvPr>
            <p:cNvSpPr txBox="1">
              <a:spLocks/>
            </p:cNvSpPr>
            <p:nvPr/>
          </p:nvSpPr>
          <p:spPr>
            <a:xfrm>
              <a:off x="8307200" y="3798126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3 samples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78E8B2-C996-49AD-A918-3C419B6EE7A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76" y="140764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17C18D-10FB-414C-B8BF-22A071E29803}"/>
              </a:ext>
            </a:extLst>
          </p:cNvPr>
          <p:cNvGrpSpPr/>
          <p:nvPr/>
        </p:nvGrpSpPr>
        <p:grpSpPr>
          <a:xfrm>
            <a:off x="743577" y="4129717"/>
            <a:ext cx="3270170" cy="2681450"/>
            <a:chOff x="743577" y="4129717"/>
            <a:chExt cx="3270170" cy="2681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808FE-468E-41D4-BF8E-3222A0C7C359}"/>
                </a:ext>
              </a:extLst>
            </p:cNvPr>
            <p:cNvSpPr txBox="1">
              <a:spLocks/>
            </p:cNvSpPr>
            <p:nvPr/>
          </p:nvSpPr>
          <p:spPr>
            <a:xfrm>
              <a:off x="848085" y="6503390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5 samples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D37E78-40FA-49BD-9DFA-74A2D0DFB93E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7" y="4129717"/>
              <a:ext cx="3270170" cy="245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2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3566-E479-44F1-B70A-343031DB9F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What if we do not have the resources to run the application many times on the system?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we predict the performance distribution from just a few samples?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we predict the performance distribution from running on another system?</a:t>
            </a:r>
          </a:p>
          <a:p>
            <a:endParaRPr lang="en-US" sz="2200" dirty="0"/>
          </a:p>
          <a:p>
            <a:r>
              <a:rPr lang="en-US" sz="2200" dirty="0"/>
              <a:t>Train model by learning from other applications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B4D4A0-75FE-4B0A-A5EA-640EFA0D1860}"/>
              </a:ext>
            </a:extLst>
          </p:cNvPr>
          <p:cNvGrpSpPr/>
          <p:nvPr/>
        </p:nvGrpSpPr>
        <p:grpSpPr>
          <a:xfrm>
            <a:off x="2902869" y="4636299"/>
            <a:ext cx="6386262" cy="1957419"/>
            <a:chOff x="4603172" y="4479890"/>
            <a:chExt cx="6386262" cy="195741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0588B84-5D52-4606-BEE5-F74479B4A11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69534" y="4479890"/>
              <a:ext cx="2019900" cy="1957419"/>
              <a:chOff x="3629482" y="1016598"/>
              <a:chExt cx="1143185" cy="1107824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5962876-2DA4-452F-981D-1E08CCB26B65}"/>
                  </a:ext>
                </a:extLst>
              </p:cNvPr>
              <p:cNvSpPr/>
              <p:nvPr/>
            </p:nvSpPr>
            <p:spPr>
              <a:xfrm>
                <a:off x="3858267" y="1016598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50" dirty="0"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3CA5C52-3BD8-47F0-A90A-66D42FA73330}"/>
                  </a:ext>
                </a:extLst>
              </p:cNvPr>
              <p:cNvSpPr txBox="1"/>
              <p:nvPr/>
            </p:nvSpPr>
            <p:spPr>
              <a:xfrm>
                <a:off x="3948744" y="1928458"/>
                <a:ext cx="733447" cy="19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50" dirty="0">
                    <a:cs typeface="Arial" panose="020B0604020202020204" pitchFamily="34" charset="0"/>
                  </a:rPr>
                  <a:t>performance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839D584-4131-4C51-B748-13B0DF304655}"/>
                  </a:ext>
                </a:extLst>
              </p:cNvPr>
              <p:cNvSpPr txBox="1"/>
              <p:nvPr/>
            </p:nvSpPr>
            <p:spPr>
              <a:xfrm rot="16200000">
                <a:off x="3498295" y="1375817"/>
                <a:ext cx="458337" cy="19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50" dirty="0">
                    <a:cs typeface="Arial" panose="020B0604020202020204" pitchFamily="34" charset="0"/>
                  </a:rPr>
                  <a:t>density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88C0587-D2DE-427D-8E32-F6648CCE66C7}"/>
                  </a:ext>
                </a:extLst>
              </p:cNvPr>
              <p:cNvGrpSpPr/>
              <p:nvPr/>
            </p:nvGrpSpPr>
            <p:grpSpPr>
              <a:xfrm>
                <a:off x="3886200" y="1351280"/>
                <a:ext cx="866140" cy="551180"/>
                <a:chOff x="3886200" y="1351280"/>
                <a:chExt cx="866140" cy="551180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7B7933E-C104-479F-B13D-7C7B396B5E44}"/>
                    </a:ext>
                  </a:extLst>
                </p:cNvPr>
                <p:cNvSpPr/>
                <p:nvPr/>
              </p:nvSpPr>
              <p:spPr>
                <a:xfrm>
                  <a:off x="3886200" y="1351280"/>
                  <a:ext cx="406400" cy="551180"/>
                </a:xfrm>
                <a:custGeom>
                  <a:avLst/>
                  <a:gdLst>
                    <a:gd name="connsiteX0" fmla="*/ 0 w 406400"/>
                    <a:gd name="connsiteY0" fmla="*/ 551180 h 551180"/>
                    <a:gd name="connsiteX1" fmla="*/ 27940 w 406400"/>
                    <a:gd name="connsiteY1" fmla="*/ 546100 h 551180"/>
                    <a:gd name="connsiteX2" fmla="*/ 35560 w 406400"/>
                    <a:gd name="connsiteY2" fmla="*/ 541020 h 551180"/>
                    <a:gd name="connsiteX3" fmla="*/ 40640 w 406400"/>
                    <a:gd name="connsiteY3" fmla="*/ 533400 h 551180"/>
                    <a:gd name="connsiteX4" fmla="*/ 48260 w 406400"/>
                    <a:gd name="connsiteY4" fmla="*/ 528320 h 551180"/>
                    <a:gd name="connsiteX5" fmla="*/ 50800 w 406400"/>
                    <a:gd name="connsiteY5" fmla="*/ 520700 h 551180"/>
                    <a:gd name="connsiteX6" fmla="*/ 55880 w 406400"/>
                    <a:gd name="connsiteY6" fmla="*/ 513080 h 551180"/>
                    <a:gd name="connsiteX7" fmla="*/ 63500 w 406400"/>
                    <a:gd name="connsiteY7" fmla="*/ 490220 h 551180"/>
                    <a:gd name="connsiteX8" fmla="*/ 66040 w 406400"/>
                    <a:gd name="connsiteY8" fmla="*/ 482600 h 551180"/>
                    <a:gd name="connsiteX9" fmla="*/ 68580 w 406400"/>
                    <a:gd name="connsiteY9" fmla="*/ 398780 h 551180"/>
                    <a:gd name="connsiteX10" fmla="*/ 73660 w 406400"/>
                    <a:gd name="connsiteY10" fmla="*/ 381000 h 551180"/>
                    <a:gd name="connsiteX11" fmla="*/ 76200 w 406400"/>
                    <a:gd name="connsiteY11" fmla="*/ 368300 h 551180"/>
                    <a:gd name="connsiteX12" fmla="*/ 78740 w 406400"/>
                    <a:gd name="connsiteY12" fmla="*/ 358140 h 551180"/>
                    <a:gd name="connsiteX13" fmla="*/ 81280 w 406400"/>
                    <a:gd name="connsiteY13" fmla="*/ 345440 h 551180"/>
                    <a:gd name="connsiteX14" fmla="*/ 86360 w 406400"/>
                    <a:gd name="connsiteY14" fmla="*/ 325120 h 551180"/>
                    <a:gd name="connsiteX15" fmla="*/ 88900 w 406400"/>
                    <a:gd name="connsiteY15" fmla="*/ 304800 h 551180"/>
                    <a:gd name="connsiteX16" fmla="*/ 93980 w 406400"/>
                    <a:gd name="connsiteY16" fmla="*/ 287020 h 551180"/>
                    <a:gd name="connsiteX17" fmla="*/ 99060 w 406400"/>
                    <a:gd name="connsiteY17" fmla="*/ 261620 h 551180"/>
                    <a:gd name="connsiteX18" fmla="*/ 104140 w 406400"/>
                    <a:gd name="connsiteY18" fmla="*/ 246380 h 551180"/>
                    <a:gd name="connsiteX19" fmla="*/ 109220 w 406400"/>
                    <a:gd name="connsiteY19" fmla="*/ 223520 h 551180"/>
                    <a:gd name="connsiteX20" fmla="*/ 111760 w 406400"/>
                    <a:gd name="connsiteY20" fmla="*/ 210820 h 551180"/>
                    <a:gd name="connsiteX21" fmla="*/ 114300 w 406400"/>
                    <a:gd name="connsiteY21" fmla="*/ 203200 h 551180"/>
                    <a:gd name="connsiteX22" fmla="*/ 119380 w 406400"/>
                    <a:gd name="connsiteY22" fmla="*/ 180340 h 551180"/>
                    <a:gd name="connsiteX23" fmla="*/ 127000 w 406400"/>
                    <a:gd name="connsiteY23" fmla="*/ 157480 h 551180"/>
                    <a:gd name="connsiteX24" fmla="*/ 132080 w 406400"/>
                    <a:gd name="connsiteY24" fmla="*/ 142240 h 551180"/>
                    <a:gd name="connsiteX25" fmla="*/ 134620 w 406400"/>
                    <a:gd name="connsiteY25" fmla="*/ 134620 h 551180"/>
                    <a:gd name="connsiteX26" fmla="*/ 142240 w 406400"/>
                    <a:gd name="connsiteY26" fmla="*/ 109220 h 551180"/>
                    <a:gd name="connsiteX27" fmla="*/ 147320 w 406400"/>
                    <a:gd name="connsiteY27" fmla="*/ 93980 h 551180"/>
                    <a:gd name="connsiteX28" fmla="*/ 149860 w 406400"/>
                    <a:gd name="connsiteY28" fmla="*/ 86360 h 551180"/>
                    <a:gd name="connsiteX29" fmla="*/ 154940 w 406400"/>
                    <a:gd name="connsiteY29" fmla="*/ 78740 h 551180"/>
                    <a:gd name="connsiteX30" fmla="*/ 157480 w 406400"/>
                    <a:gd name="connsiteY30" fmla="*/ 71120 h 551180"/>
                    <a:gd name="connsiteX31" fmla="*/ 170180 w 406400"/>
                    <a:gd name="connsiteY31" fmla="*/ 55880 h 551180"/>
                    <a:gd name="connsiteX32" fmla="*/ 180340 w 406400"/>
                    <a:gd name="connsiteY32" fmla="*/ 40640 h 551180"/>
                    <a:gd name="connsiteX33" fmla="*/ 187960 w 406400"/>
                    <a:gd name="connsiteY33" fmla="*/ 25400 h 551180"/>
                    <a:gd name="connsiteX34" fmla="*/ 195580 w 406400"/>
                    <a:gd name="connsiteY34" fmla="*/ 20320 h 551180"/>
                    <a:gd name="connsiteX35" fmla="*/ 203200 w 406400"/>
                    <a:gd name="connsiteY35" fmla="*/ 12700 h 551180"/>
                    <a:gd name="connsiteX36" fmla="*/ 218440 w 406400"/>
                    <a:gd name="connsiteY36" fmla="*/ 7620 h 551180"/>
                    <a:gd name="connsiteX37" fmla="*/ 233680 w 406400"/>
                    <a:gd name="connsiteY37" fmla="*/ 0 h 551180"/>
                    <a:gd name="connsiteX38" fmla="*/ 261620 w 406400"/>
                    <a:gd name="connsiteY38" fmla="*/ 2540 h 551180"/>
                    <a:gd name="connsiteX39" fmla="*/ 269240 w 406400"/>
                    <a:gd name="connsiteY39" fmla="*/ 10160 h 551180"/>
                    <a:gd name="connsiteX40" fmla="*/ 276860 w 406400"/>
                    <a:gd name="connsiteY40" fmla="*/ 15240 h 551180"/>
                    <a:gd name="connsiteX41" fmla="*/ 287020 w 406400"/>
                    <a:gd name="connsiteY41" fmla="*/ 30480 h 551180"/>
                    <a:gd name="connsiteX42" fmla="*/ 292100 w 406400"/>
                    <a:gd name="connsiteY42" fmla="*/ 38100 h 551180"/>
                    <a:gd name="connsiteX43" fmla="*/ 299720 w 406400"/>
                    <a:gd name="connsiteY43" fmla="*/ 53340 h 551180"/>
                    <a:gd name="connsiteX44" fmla="*/ 302260 w 406400"/>
                    <a:gd name="connsiteY44" fmla="*/ 66040 h 551180"/>
                    <a:gd name="connsiteX45" fmla="*/ 309880 w 406400"/>
                    <a:gd name="connsiteY45" fmla="*/ 88900 h 551180"/>
                    <a:gd name="connsiteX46" fmla="*/ 314960 w 406400"/>
                    <a:gd name="connsiteY46" fmla="*/ 104140 h 551180"/>
                    <a:gd name="connsiteX47" fmla="*/ 317500 w 406400"/>
                    <a:gd name="connsiteY47" fmla="*/ 111760 h 551180"/>
                    <a:gd name="connsiteX48" fmla="*/ 325120 w 406400"/>
                    <a:gd name="connsiteY48" fmla="*/ 116840 h 551180"/>
                    <a:gd name="connsiteX49" fmla="*/ 330200 w 406400"/>
                    <a:gd name="connsiteY49" fmla="*/ 124460 h 551180"/>
                    <a:gd name="connsiteX50" fmla="*/ 335280 w 406400"/>
                    <a:gd name="connsiteY50" fmla="*/ 139700 h 551180"/>
                    <a:gd name="connsiteX51" fmla="*/ 340360 w 406400"/>
                    <a:gd name="connsiteY51" fmla="*/ 147320 h 551180"/>
                    <a:gd name="connsiteX52" fmla="*/ 342900 w 406400"/>
                    <a:gd name="connsiteY52" fmla="*/ 154940 h 551180"/>
                    <a:gd name="connsiteX53" fmla="*/ 347980 w 406400"/>
                    <a:gd name="connsiteY53" fmla="*/ 162560 h 551180"/>
                    <a:gd name="connsiteX54" fmla="*/ 350520 w 406400"/>
                    <a:gd name="connsiteY54" fmla="*/ 170180 h 551180"/>
                    <a:gd name="connsiteX55" fmla="*/ 358140 w 406400"/>
                    <a:gd name="connsiteY55" fmla="*/ 175260 h 551180"/>
                    <a:gd name="connsiteX56" fmla="*/ 363220 w 406400"/>
                    <a:gd name="connsiteY56" fmla="*/ 182880 h 551180"/>
                    <a:gd name="connsiteX57" fmla="*/ 370840 w 406400"/>
                    <a:gd name="connsiteY57" fmla="*/ 185420 h 551180"/>
                    <a:gd name="connsiteX58" fmla="*/ 378460 w 406400"/>
                    <a:gd name="connsiteY58" fmla="*/ 190500 h 551180"/>
                    <a:gd name="connsiteX59" fmla="*/ 386080 w 406400"/>
                    <a:gd name="connsiteY59" fmla="*/ 193040 h 551180"/>
                    <a:gd name="connsiteX60" fmla="*/ 406400 w 406400"/>
                    <a:gd name="connsiteY60" fmla="*/ 195580 h 55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406400" h="551180">
                      <a:moveTo>
                        <a:pt x="0" y="551180"/>
                      </a:moveTo>
                      <a:cubicBezTo>
                        <a:pt x="7005" y="550304"/>
                        <a:pt x="20109" y="550015"/>
                        <a:pt x="27940" y="546100"/>
                      </a:cubicBezTo>
                      <a:cubicBezTo>
                        <a:pt x="30670" y="544735"/>
                        <a:pt x="33020" y="542713"/>
                        <a:pt x="35560" y="541020"/>
                      </a:cubicBezTo>
                      <a:cubicBezTo>
                        <a:pt x="37253" y="538480"/>
                        <a:pt x="38481" y="535559"/>
                        <a:pt x="40640" y="533400"/>
                      </a:cubicBezTo>
                      <a:cubicBezTo>
                        <a:pt x="42799" y="531241"/>
                        <a:pt x="46353" y="530704"/>
                        <a:pt x="48260" y="528320"/>
                      </a:cubicBezTo>
                      <a:cubicBezTo>
                        <a:pt x="49933" y="526229"/>
                        <a:pt x="49603" y="523095"/>
                        <a:pt x="50800" y="520700"/>
                      </a:cubicBezTo>
                      <a:cubicBezTo>
                        <a:pt x="52165" y="517970"/>
                        <a:pt x="54640" y="515870"/>
                        <a:pt x="55880" y="513080"/>
                      </a:cubicBezTo>
                      <a:lnTo>
                        <a:pt x="63500" y="490220"/>
                      </a:lnTo>
                      <a:lnTo>
                        <a:pt x="66040" y="482600"/>
                      </a:lnTo>
                      <a:cubicBezTo>
                        <a:pt x="66887" y="454660"/>
                        <a:pt x="67071" y="426692"/>
                        <a:pt x="68580" y="398780"/>
                      </a:cubicBezTo>
                      <a:cubicBezTo>
                        <a:pt x="68908" y="392718"/>
                        <a:pt x="72211" y="386796"/>
                        <a:pt x="73660" y="381000"/>
                      </a:cubicBezTo>
                      <a:cubicBezTo>
                        <a:pt x="74707" y="376812"/>
                        <a:pt x="75263" y="372514"/>
                        <a:pt x="76200" y="368300"/>
                      </a:cubicBezTo>
                      <a:cubicBezTo>
                        <a:pt x="76957" y="364892"/>
                        <a:pt x="77983" y="361548"/>
                        <a:pt x="78740" y="358140"/>
                      </a:cubicBezTo>
                      <a:cubicBezTo>
                        <a:pt x="79677" y="353926"/>
                        <a:pt x="80233" y="349628"/>
                        <a:pt x="81280" y="345440"/>
                      </a:cubicBezTo>
                      <a:cubicBezTo>
                        <a:pt x="85607" y="328133"/>
                        <a:pt x="82615" y="349461"/>
                        <a:pt x="86360" y="325120"/>
                      </a:cubicBezTo>
                      <a:cubicBezTo>
                        <a:pt x="87398" y="318373"/>
                        <a:pt x="87778" y="311533"/>
                        <a:pt x="88900" y="304800"/>
                      </a:cubicBezTo>
                      <a:cubicBezTo>
                        <a:pt x="92063" y="285822"/>
                        <a:pt x="90356" y="302723"/>
                        <a:pt x="93980" y="287020"/>
                      </a:cubicBezTo>
                      <a:cubicBezTo>
                        <a:pt x="95922" y="278607"/>
                        <a:pt x="96330" y="269811"/>
                        <a:pt x="99060" y="261620"/>
                      </a:cubicBezTo>
                      <a:cubicBezTo>
                        <a:pt x="100753" y="256540"/>
                        <a:pt x="103260" y="251662"/>
                        <a:pt x="104140" y="246380"/>
                      </a:cubicBezTo>
                      <a:cubicBezTo>
                        <a:pt x="111129" y="204444"/>
                        <a:pt x="102967" y="248532"/>
                        <a:pt x="109220" y="223520"/>
                      </a:cubicBezTo>
                      <a:cubicBezTo>
                        <a:pt x="110267" y="219332"/>
                        <a:pt x="110713" y="215008"/>
                        <a:pt x="111760" y="210820"/>
                      </a:cubicBezTo>
                      <a:cubicBezTo>
                        <a:pt x="112409" y="208223"/>
                        <a:pt x="113651" y="205797"/>
                        <a:pt x="114300" y="203200"/>
                      </a:cubicBezTo>
                      <a:cubicBezTo>
                        <a:pt x="117925" y="188698"/>
                        <a:pt x="115469" y="193377"/>
                        <a:pt x="119380" y="180340"/>
                      </a:cubicBezTo>
                      <a:cubicBezTo>
                        <a:pt x="121688" y="172647"/>
                        <a:pt x="124460" y="165100"/>
                        <a:pt x="127000" y="157480"/>
                      </a:cubicBezTo>
                      <a:lnTo>
                        <a:pt x="132080" y="142240"/>
                      </a:lnTo>
                      <a:cubicBezTo>
                        <a:pt x="132927" y="139700"/>
                        <a:pt x="133971" y="137217"/>
                        <a:pt x="134620" y="134620"/>
                      </a:cubicBezTo>
                      <a:cubicBezTo>
                        <a:pt x="138459" y="119265"/>
                        <a:pt x="136056" y="127772"/>
                        <a:pt x="142240" y="109220"/>
                      </a:cubicBezTo>
                      <a:lnTo>
                        <a:pt x="147320" y="93980"/>
                      </a:lnTo>
                      <a:cubicBezTo>
                        <a:pt x="148167" y="91440"/>
                        <a:pt x="148375" y="88588"/>
                        <a:pt x="149860" y="86360"/>
                      </a:cubicBezTo>
                      <a:cubicBezTo>
                        <a:pt x="151553" y="83820"/>
                        <a:pt x="153575" y="81470"/>
                        <a:pt x="154940" y="78740"/>
                      </a:cubicBezTo>
                      <a:cubicBezTo>
                        <a:pt x="156137" y="76345"/>
                        <a:pt x="156283" y="73515"/>
                        <a:pt x="157480" y="71120"/>
                      </a:cubicBezTo>
                      <a:cubicBezTo>
                        <a:pt x="161016" y="64047"/>
                        <a:pt x="164563" y="61497"/>
                        <a:pt x="170180" y="55880"/>
                      </a:cubicBezTo>
                      <a:cubicBezTo>
                        <a:pt x="176219" y="37762"/>
                        <a:pt x="167656" y="59666"/>
                        <a:pt x="180340" y="40640"/>
                      </a:cubicBezTo>
                      <a:cubicBezTo>
                        <a:pt x="188603" y="28245"/>
                        <a:pt x="175970" y="37390"/>
                        <a:pt x="187960" y="25400"/>
                      </a:cubicBezTo>
                      <a:cubicBezTo>
                        <a:pt x="190119" y="23241"/>
                        <a:pt x="193235" y="22274"/>
                        <a:pt x="195580" y="20320"/>
                      </a:cubicBezTo>
                      <a:cubicBezTo>
                        <a:pt x="198340" y="18020"/>
                        <a:pt x="200060" y="14444"/>
                        <a:pt x="203200" y="12700"/>
                      </a:cubicBezTo>
                      <a:cubicBezTo>
                        <a:pt x="207881" y="10099"/>
                        <a:pt x="213985" y="10590"/>
                        <a:pt x="218440" y="7620"/>
                      </a:cubicBezTo>
                      <a:cubicBezTo>
                        <a:pt x="228288" y="1055"/>
                        <a:pt x="223164" y="3505"/>
                        <a:pt x="233680" y="0"/>
                      </a:cubicBezTo>
                      <a:cubicBezTo>
                        <a:pt x="242993" y="847"/>
                        <a:pt x="252628" y="-29"/>
                        <a:pt x="261620" y="2540"/>
                      </a:cubicBezTo>
                      <a:cubicBezTo>
                        <a:pt x="265074" y="3527"/>
                        <a:pt x="266480" y="7860"/>
                        <a:pt x="269240" y="10160"/>
                      </a:cubicBezTo>
                      <a:cubicBezTo>
                        <a:pt x="271585" y="12114"/>
                        <a:pt x="274320" y="13547"/>
                        <a:pt x="276860" y="15240"/>
                      </a:cubicBezTo>
                      <a:lnTo>
                        <a:pt x="287020" y="30480"/>
                      </a:lnTo>
                      <a:cubicBezTo>
                        <a:pt x="288713" y="33020"/>
                        <a:pt x="291135" y="35204"/>
                        <a:pt x="292100" y="38100"/>
                      </a:cubicBezTo>
                      <a:cubicBezTo>
                        <a:pt x="295605" y="48616"/>
                        <a:pt x="293155" y="43492"/>
                        <a:pt x="299720" y="53340"/>
                      </a:cubicBezTo>
                      <a:cubicBezTo>
                        <a:pt x="300567" y="57573"/>
                        <a:pt x="301124" y="61875"/>
                        <a:pt x="302260" y="66040"/>
                      </a:cubicBezTo>
                      <a:lnTo>
                        <a:pt x="309880" y="88900"/>
                      </a:lnTo>
                      <a:lnTo>
                        <a:pt x="314960" y="104140"/>
                      </a:lnTo>
                      <a:cubicBezTo>
                        <a:pt x="315807" y="106680"/>
                        <a:pt x="315272" y="110275"/>
                        <a:pt x="317500" y="111760"/>
                      </a:cubicBezTo>
                      <a:lnTo>
                        <a:pt x="325120" y="116840"/>
                      </a:lnTo>
                      <a:cubicBezTo>
                        <a:pt x="326813" y="119380"/>
                        <a:pt x="328960" y="121670"/>
                        <a:pt x="330200" y="124460"/>
                      </a:cubicBezTo>
                      <a:cubicBezTo>
                        <a:pt x="332375" y="129353"/>
                        <a:pt x="332310" y="135245"/>
                        <a:pt x="335280" y="139700"/>
                      </a:cubicBezTo>
                      <a:cubicBezTo>
                        <a:pt x="336973" y="142240"/>
                        <a:pt x="338995" y="144590"/>
                        <a:pt x="340360" y="147320"/>
                      </a:cubicBezTo>
                      <a:cubicBezTo>
                        <a:pt x="341557" y="149715"/>
                        <a:pt x="341703" y="152545"/>
                        <a:pt x="342900" y="154940"/>
                      </a:cubicBezTo>
                      <a:cubicBezTo>
                        <a:pt x="344265" y="157670"/>
                        <a:pt x="346615" y="159830"/>
                        <a:pt x="347980" y="162560"/>
                      </a:cubicBezTo>
                      <a:cubicBezTo>
                        <a:pt x="349177" y="164955"/>
                        <a:pt x="348847" y="168089"/>
                        <a:pt x="350520" y="170180"/>
                      </a:cubicBezTo>
                      <a:cubicBezTo>
                        <a:pt x="352427" y="172564"/>
                        <a:pt x="355600" y="173567"/>
                        <a:pt x="358140" y="175260"/>
                      </a:cubicBezTo>
                      <a:cubicBezTo>
                        <a:pt x="359833" y="177800"/>
                        <a:pt x="360836" y="180973"/>
                        <a:pt x="363220" y="182880"/>
                      </a:cubicBezTo>
                      <a:cubicBezTo>
                        <a:pt x="365311" y="184553"/>
                        <a:pt x="368445" y="184223"/>
                        <a:pt x="370840" y="185420"/>
                      </a:cubicBezTo>
                      <a:cubicBezTo>
                        <a:pt x="373570" y="186785"/>
                        <a:pt x="375730" y="189135"/>
                        <a:pt x="378460" y="190500"/>
                      </a:cubicBezTo>
                      <a:cubicBezTo>
                        <a:pt x="380855" y="191697"/>
                        <a:pt x="383455" y="192515"/>
                        <a:pt x="386080" y="193040"/>
                      </a:cubicBezTo>
                      <a:cubicBezTo>
                        <a:pt x="399379" y="195700"/>
                        <a:pt x="398625" y="195580"/>
                        <a:pt x="406400" y="19558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3192294A-CBB2-42B8-A990-68AEF4A406BF}"/>
                    </a:ext>
                  </a:extLst>
                </p:cNvPr>
                <p:cNvSpPr/>
                <p:nvPr/>
              </p:nvSpPr>
              <p:spPr>
                <a:xfrm>
                  <a:off x="4287520" y="1427316"/>
                  <a:ext cx="464820" cy="467524"/>
                </a:xfrm>
                <a:custGeom>
                  <a:avLst/>
                  <a:gdLst>
                    <a:gd name="connsiteX0" fmla="*/ 0 w 464820"/>
                    <a:gd name="connsiteY0" fmla="*/ 117004 h 467524"/>
                    <a:gd name="connsiteX1" fmla="*/ 27940 w 464820"/>
                    <a:gd name="connsiteY1" fmla="*/ 109384 h 467524"/>
                    <a:gd name="connsiteX2" fmla="*/ 33020 w 464820"/>
                    <a:gd name="connsiteY2" fmla="*/ 94144 h 467524"/>
                    <a:gd name="connsiteX3" fmla="*/ 40640 w 464820"/>
                    <a:gd name="connsiteY3" fmla="*/ 78904 h 467524"/>
                    <a:gd name="connsiteX4" fmla="*/ 50800 w 464820"/>
                    <a:gd name="connsiteY4" fmla="*/ 63664 h 467524"/>
                    <a:gd name="connsiteX5" fmla="*/ 53340 w 464820"/>
                    <a:gd name="connsiteY5" fmla="*/ 56044 h 467524"/>
                    <a:gd name="connsiteX6" fmla="*/ 63500 w 464820"/>
                    <a:gd name="connsiteY6" fmla="*/ 40804 h 467524"/>
                    <a:gd name="connsiteX7" fmla="*/ 68580 w 464820"/>
                    <a:gd name="connsiteY7" fmla="*/ 33184 h 467524"/>
                    <a:gd name="connsiteX8" fmla="*/ 73660 w 464820"/>
                    <a:gd name="connsiteY8" fmla="*/ 25564 h 467524"/>
                    <a:gd name="connsiteX9" fmla="*/ 93980 w 464820"/>
                    <a:gd name="connsiteY9" fmla="*/ 7784 h 467524"/>
                    <a:gd name="connsiteX10" fmla="*/ 109220 w 464820"/>
                    <a:gd name="connsiteY10" fmla="*/ 5244 h 467524"/>
                    <a:gd name="connsiteX11" fmla="*/ 116840 w 464820"/>
                    <a:gd name="connsiteY11" fmla="*/ 164 h 467524"/>
                    <a:gd name="connsiteX12" fmla="*/ 180340 w 464820"/>
                    <a:gd name="connsiteY12" fmla="*/ 7784 h 467524"/>
                    <a:gd name="connsiteX13" fmla="*/ 187960 w 464820"/>
                    <a:gd name="connsiteY13" fmla="*/ 12864 h 467524"/>
                    <a:gd name="connsiteX14" fmla="*/ 198120 w 464820"/>
                    <a:gd name="connsiteY14" fmla="*/ 28104 h 467524"/>
                    <a:gd name="connsiteX15" fmla="*/ 223520 w 464820"/>
                    <a:gd name="connsiteY15" fmla="*/ 58584 h 467524"/>
                    <a:gd name="connsiteX16" fmla="*/ 228600 w 464820"/>
                    <a:gd name="connsiteY16" fmla="*/ 73824 h 467524"/>
                    <a:gd name="connsiteX17" fmla="*/ 233680 w 464820"/>
                    <a:gd name="connsiteY17" fmla="*/ 81444 h 467524"/>
                    <a:gd name="connsiteX18" fmla="*/ 238760 w 464820"/>
                    <a:gd name="connsiteY18" fmla="*/ 96684 h 467524"/>
                    <a:gd name="connsiteX19" fmla="*/ 241300 w 464820"/>
                    <a:gd name="connsiteY19" fmla="*/ 104304 h 467524"/>
                    <a:gd name="connsiteX20" fmla="*/ 246380 w 464820"/>
                    <a:gd name="connsiteY20" fmla="*/ 111924 h 467524"/>
                    <a:gd name="connsiteX21" fmla="*/ 248920 w 464820"/>
                    <a:gd name="connsiteY21" fmla="*/ 119544 h 467524"/>
                    <a:gd name="connsiteX22" fmla="*/ 259080 w 464820"/>
                    <a:gd name="connsiteY22" fmla="*/ 134784 h 467524"/>
                    <a:gd name="connsiteX23" fmla="*/ 266700 w 464820"/>
                    <a:gd name="connsiteY23" fmla="*/ 150024 h 467524"/>
                    <a:gd name="connsiteX24" fmla="*/ 274320 w 464820"/>
                    <a:gd name="connsiteY24" fmla="*/ 175424 h 467524"/>
                    <a:gd name="connsiteX25" fmla="*/ 276860 w 464820"/>
                    <a:gd name="connsiteY25" fmla="*/ 183044 h 467524"/>
                    <a:gd name="connsiteX26" fmla="*/ 279400 w 464820"/>
                    <a:gd name="connsiteY26" fmla="*/ 190664 h 467524"/>
                    <a:gd name="connsiteX27" fmla="*/ 284480 w 464820"/>
                    <a:gd name="connsiteY27" fmla="*/ 198284 h 467524"/>
                    <a:gd name="connsiteX28" fmla="*/ 289560 w 464820"/>
                    <a:gd name="connsiteY28" fmla="*/ 216064 h 467524"/>
                    <a:gd name="connsiteX29" fmla="*/ 294640 w 464820"/>
                    <a:gd name="connsiteY29" fmla="*/ 223684 h 467524"/>
                    <a:gd name="connsiteX30" fmla="*/ 297180 w 464820"/>
                    <a:gd name="connsiteY30" fmla="*/ 231304 h 467524"/>
                    <a:gd name="connsiteX31" fmla="*/ 304800 w 464820"/>
                    <a:gd name="connsiteY31" fmla="*/ 236384 h 467524"/>
                    <a:gd name="connsiteX32" fmla="*/ 309880 w 464820"/>
                    <a:gd name="connsiteY32" fmla="*/ 254164 h 467524"/>
                    <a:gd name="connsiteX33" fmla="*/ 314960 w 464820"/>
                    <a:gd name="connsiteY33" fmla="*/ 261784 h 467524"/>
                    <a:gd name="connsiteX34" fmla="*/ 320040 w 464820"/>
                    <a:gd name="connsiteY34" fmla="*/ 279564 h 467524"/>
                    <a:gd name="connsiteX35" fmla="*/ 322580 w 464820"/>
                    <a:gd name="connsiteY35" fmla="*/ 287184 h 467524"/>
                    <a:gd name="connsiteX36" fmla="*/ 330200 w 464820"/>
                    <a:gd name="connsiteY36" fmla="*/ 320204 h 467524"/>
                    <a:gd name="connsiteX37" fmla="*/ 332740 w 464820"/>
                    <a:gd name="connsiteY37" fmla="*/ 327824 h 467524"/>
                    <a:gd name="connsiteX38" fmla="*/ 342900 w 464820"/>
                    <a:gd name="connsiteY38" fmla="*/ 343064 h 467524"/>
                    <a:gd name="connsiteX39" fmla="*/ 347980 w 464820"/>
                    <a:gd name="connsiteY39" fmla="*/ 350684 h 467524"/>
                    <a:gd name="connsiteX40" fmla="*/ 355600 w 464820"/>
                    <a:gd name="connsiteY40" fmla="*/ 365924 h 467524"/>
                    <a:gd name="connsiteX41" fmla="*/ 358140 w 464820"/>
                    <a:gd name="connsiteY41" fmla="*/ 373544 h 467524"/>
                    <a:gd name="connsiteX42" fmla="*/ 363220 w 464820"/>
                    <a:gd name="connsiteY42" fmla="*/ 381164 h 467524"/>
                    <a:gd name="connsiteX43" fmla="*/ 365760 w 464820"/>
                    <a:gd name="connsiteY43" fmla="*/ 388784 h 467524"/>
                    <a:gd name="connsiteX44" fmla="*/ 370840 w 464820"/>
                    <a:gd name="connsiteY44" fmla="*/ 396404 h 467524"/>
                    <a:gd name="connsiteX45" fmla="*/ 383540 w 464820"/>
                    <a:gd name="connsiteY45" fmla="*/ 419264 h 467524"/>
                    <a:gd name="connsiteX46" fmla="*/ 398780 w 464820"/>
                    <a:gd name="connsiteY46" fmla="*/ 429424 h 467524"/>
                    <a:gd name="connsiteX47" fmla="*/ 419100 w 464820"/>
                    <a:gd name="connsiteY47" fmla="*/ 447204 h 467524"/>
                    <a:gd name="connsiteX48" fmla="*/ 444500 w 464820"/>
                    <a:gd name="connsiteY48" fmla="*/ 454824 h 467524"/>
                    <a:gd name="connsiteX49" fmla="*/ 452120 w 464820"/>
                    <a:gd name="connsiteY49" fmla="*/ 457364 h 467524"/>
                    <a:gd name="connsiteX50" fmla="*/ 464820 w 464820"/>
                    <a:gd name="connsiteY50" fmla="*/ 467524 h 467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464820" h="467524">
                      <a:moveTo>
                        <a:pt x="0" y="117004"/>
                      </a:moveTo>
                      <a:cubicBezTo>
                        <a:pt x="4531" y="116438"/>
                        <a:pt x="23056" y="117198"/>
                        <a:pt x="27940" y="109384"/>
                      </a:cubicBezTo>
                      <a:cubicBezTo>
                        <a:pt x="30778" y="104843"/>
                        <a:pt x="30050" y="98599"/>
                        <a:pt x="33020" y="94144"/>
                      </a:cubicBezTo>
                      <a:cubicBezTo>
                        <a:pt x="55572" y="60316"/>
                        <a:pt x="23113" y="110452"/>
                        <a:pt x="40640" y="78904"/>
                      </a:cubicBezTo>
                      <a:cubicBezTo>
                        <a:pt x="43605" y="73567"/>
                        <a:pt x="48869" y="69456"/>
                        <a:pt x="50800" y="63664"/>
                      </a:cubicBezTo>
                      <a:cubicBezTo>
                        <a:pt x="51647" y="61124"/>
                        <a:pt x="52040" y="58384"/>
                        <a:pt x="53340" y="56044"/>
                      </a:cubicBezTo>
                      <a:cubicBezTo>
                        <a:pt x="56305" y="50707"/>
                        <a:pt x="60113" y="45884"/>
                        <a:pt x="63500" y="40804"/>
                      </a:cubicBezTo>
                      <a:lnTo>
                        <a:pt x="68580" y="33184"/>
                      </a:lnTo>
                      <a:lnTo>
                        <a:pt x="73660" y="25564"/>
                      </a:lnTo>
                      <a:cubicBezTo>
                        <a:pt x="78793" y="17865"/>
                        <a:pt x="82868" y="9636"/>
                        <a:pt x="93980" y="7784"/>
                      </a:cubicBezTo>
                      <a:lnTo>
                        <a:pt x="109220" y="5244"/>
                      </a:lnTo>
                      <a:cubicBezTo>
                        <a:pt x="111760" y="3551"/>
                        <a:pt x="113790" y="303"/>
                        <a:pt x="116840" y="164"/>
                      </a:cubicBezTo>
                      <a:cubicBezTo>
                        <a:pt x="120084" y="17"/>
                        <a:pt x="166559" y="-1403"/>
                        <a:pt x="180340" y="7784"/>
                      </a:cubicBezTo>
                      <a:lnTo>
                        <a:pt x="187960" y="12864"/>
                      </a:lnTo>
                      <a:cubicBezTo>
                        <a:pt x="191347" y="17944"/>
                        <a:pt x="193803" y="23787"/>
                        <a:pt x="198120" y="28104"/>
                      </a:cubicBezTo>
                      <a:cubicBezTo>
                        <a:pt x="205194" y="35178"/>
                        <a:pt x="219984" y="47975"/>
                        <a:pt x="223520" y="58584"/>
                      </a:cubicBezTo>
                      <a:cubicBezTo>
                        <a:pt x="225213" y="63664"/>
                        <a:pt x="225630" y="69369"/>
                        <a:pt x="228600" y="73824"/>
                      </a:cubicBezTo>
                      <a:cubicBezTo>
                        <a:pt x="230293" y="76364"/>
                        <a:pt x="232440" y="78654"/>
                        <a:pt x="233680" y="81444"/>
                      </a:cubicBezTo>
                      <a:cubicBezTo>
                        <a:pt x="235855" y="86337"/>
                        <a:pt x="237067" y="91604"/>
                        <a:pt x="238760" y="96684"/>
                      </a:cubicBezTo>
                      <a:cubicBezTo>
                        <a:pt x="239607" y="99224"/>
                        <a:pt x="239815" y="102076"/>
                        <a:pt x="241300" y="104304"/>
                      </a:cubicBezTo>
                      <a:cubicBezTo>
                        <a:pt x="242993" y="106844"/>
                        <a:pt x="245015" y="109194"/>
                        <a:pt x="246380" y="111924"/>
                      </a:cubicBezTo>
                      <a:cubicBezTo>
                        <a:pt x="247577" y="114319"/>
                        <a:pt x="247620" y="117204"/>
                        <a:pt x="248920" y="119544"/>
                      </a:cubicBezTo>
                      <a:cubicBezTo>
                        <a:pt x="251885" y="124881"/>
                        <a:pt x="257149" y="128992"/>
                        <a:pt x="259080" y="134784"/>
                      </a:cubicBezTo>
                      <a:cubicBezTo>
                        <a:pt x="262585" y="145300"/>
                        <a:pt x="260135" y="140176"/>
                        <a:pt x="266700" y="150024"/>
                      </a:cubicBezTo>
                      <a:cubicBezTo>
                        <a:pt x="270539" y="165379"/>
                        <a:pt x="268136" y="156872"/>
                        <a:pt x="274320" y="175424"/>
                      </a:cubicBezTo>
                      <a:lnTo>
                        <a:pt x="276860" y="183044"/>
                      </a:lnTo>
                      <a:cubicBezTo>
                        <a:pt x="277707" y="185584"/>
                        <a:pt x="277915" y="188436"/>
                        <a:pt x="279400" y="190664"/>
                      </a:cubicBezTo>
                      <a:lnTo>
                        <a:pt x="284480" y="198284"/>
                      </a:lnTo>
                      <a:cubicBezTo>
                        <a:pt x="285294" y="201539"/>
                        <a:pt x="287738" y="212420"/>
                        <a:pt x="289560" y="216064"/>
                      </a:cubicBezTo>
                      <a:cubicBezTo>
                        <a:pt x="290925" y="218794"/>
                        <a:pt x="293275" y="220954"/>
                        <a:pt x="294640" y="223684"/>
                      </a:cubicBezTo>
                      <a:cubicBezTo>
                        <a:pt x="295837" y="226079"/>
                        <a:pt x="295507" y="229213"/>
                        <a:pt x="297180" y="231304"/>
                      </a:cubicBezTo>
                      <a:cubicBezTo>
                        <a:pt x="299087" y="233688"/>
                        <a:pt x="302260" y="234691"/>
                        <a:pt x="304800" y="236384"/>
                      </a:cubicBezTo>
                      <a:cubicBezTo>
                        <a:pt x="305614" y="239639"/>
                        <a:pt x="308058" y="250520"/>
                        <a:pt x="309880" y="254164"/>
                      </a:cubicBezTo>
                      <a:cubicBezTo>
                        <a:pt x="311245" y="256894"/>
                        <a:pt x="313595" y="259054"/>
                        <a:pt x="314960" y="261784"/>
                      </a:cubicBezTo>
                      <a:cubicBezTo>
                        <a:pt x="316990" y="265844"/>
                        <a:pt x="318955" y="275766"/>
                        <a:pt x="320040" y="279564"/>
                      </a:cubicBezTo>
                      <a:cubicBezTo>
                        <a:pt x="320776" y="282138"/>
                        <a:pt x="321733" y="284644"/>
                        <a:pt x="322580" y="287184"/>
                      </a:cubicBezTo>
                      <a:cubicBezTo>
                        <a:pt x="325877" y="310265"/>
                        <a:pt x="323227" y="299284"/>
                        <a:pt x="330200" y="320204"/>
                      </a:cubicBezTo>
                      <a:cubicBezTo>
                        <a:pt x="331047" y="322744"/>
                        <a:pt x="331255" y="325596"/>
                        <a:pt x="332740" y="327824"/>
                      </a:cubicBezTo>
                      <a:lnTo>
                        <a:pt x="342900" y="343064"/>
                      </a:lnTo>
                      <a:cubicBezTo>
                        <a:pt x="344593" y="345604"/>
                        <a:pt x="347015" y="347788"/>
                        <a:pt x="347980" y="350684"/>
                      </a:cubicBezTo>
                      <a:cubicBezTo>
                        <a:pt x="354364" y="369837"/>
                        <a:pt x="345752" y="346229"/>
                        <a:pt x="355600" y="365924"/>
                      </a:cubicBezTo>
                      <a:cubicBezTo>
                        <a:pt x="356797" y="368319"/>
                        <a:pt x="356943" y="371149"/>
                        <a:pt x="358140" y="373544"/>
                      </a:cubicBezTo>
                      <a:cubicBezTo>
                        <a:pt x="359505" y="376274"/>
                        <a:pt x="361855" y="378434"/>
                        <a:pt x="363220" y="381164"/>
                      </a:cubicBezTo>
                      <a:cubicBezTo>
                        <a:pt x="364417" y="383559"/>
                        <a:pt x="364563" y="386389"/>
                        <a:pt x="365760" y="388784"/>
                      </a:cubicBezTo>
                      <a:cubicBezTo>
                        <a:pt x="367125" y="391514"/>
                        <a:pt x="369475" y="393674"/>
                        <a:pt x="370840" y="396404"/>
                      </a:cubicBezTo>
                      <a:cubicBezTo>
                        <a:pt x="375472" y="405668"/>
                        <a:pt x="371527" y="411255"/>
                        <a:pt x="383540" y="419264"/>
                      </a:cubicBezTo>
                      <a:lnTo>
                        <a:pt x="398780" y="429424"/>
                      </a:lnTo>
                      <a:cubicBezTo>
                        <a:pt x="404283" y="437679"/>
                        <a:pt x="407247" y="444241"/>
                        <a:pt x="419100" y="447204"/>
                      </a:cubicBezTo>
                      <a:cubicBezTo>
                        <a:pt x="434455" y="451043"/>
                        <a:pt x="425948" y="448640"/>
                        <a:pt x="444500" y="454824"/>
                      </a:cubicBezTo>
                      <a:cubicBezTo>
                        <a:pt x="447040" y="455671"/>
                        <a:pt x="449892" y="455879"/>
                        <a:pt x="452120" y="457364"/>
                      </a:cubicBezTo>
                      <a:cubicBezTo>
                        <a:pt x="461733" y="463772"/>
                        <a:pt x="457581" y="460285"/>
                        <a:pt x="464820" y="46752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EA3F2B3-9DF7-43CE-8404-8AD4A79B4B05}"/>
                </a:ext>
              </a:extLst>
            </p:cNvPr>
            <p:cNvSpPr/>
            <p:nvPr/>
          </p:nvSpPr>
          <p:spPr>
            <a:xfrm>
              <a:off x="7161687" y="4557410"/>
              <a:ext cx="1371600" cy="146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cs typeface="Arial" panose="020B0604020202020204" pitchFamily="34" charset="0"/>
                </a:rPr>
                <a:t>Prediction Model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80424BB-8DE0-41E7-B5F5-2E83EFDF1C75}"/>
                </a:ext>
              </a:extLst>
            </p:cNvPr>
            <p:cNvSpPr/>
            <p:nvPr/>
          </p:nvSpPr>
          <p:spPr>
            <a:xfrm>
              <a:off x="4603172" y="4741469"/>
              <a:ext cx="1097280" cy="10972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cs typeface="Arial" panose="020B0604020202020204" pitchFamily="34" charset="0"/>
                </a:rPr>
                <a:t>App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EE85C86-9536-48E6-BC4F-21427F6FA61D}"/>
                </a:ext>
              </a:extLst>
            </p:cNvPr>
            <p:cNvCxnSpPr>
              <a:cxnSpLocks/>
              <a:stCxn id="97" idx="6"/>
            </p:cNvCxnSpPr>
            <p:nvPr/>
          </p:nvCxnSpPr>
          <p:spPr>
            <a:xfrm>
              <a:off x="5700453" y="5290109"/>
              <a:ext cx="462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514D5FB-BBF8-49C7-B1A8-F7CD39704C6F}"/>
                </a:ext>
              </a:extLst>
            </p:cNvPr>
            <p:cNvCxnSpPr>
              <a:cxnSpLocks/>
              <a:endCxn id="95" idx="1"/>
            </p:cNvCxnSpPr>
            <p:nvPr/>
          </p:nvCxnSpPr>
          <p:spPr>
            <a:xfrm>
              <a:off x="6705135" y="5287419"/>
              <a:ext cx="456552" cy="2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C326B94-AA62-42A2-8763-23CBE1E6EA6E}"/>
                </a:ext>
              </a:extLst>
            </p:cNvPr>
            <p:cNvCxnSpPr>
              <a:cxnSpLocks/>
              <a:stCxn id="95" idx="3"/>
            </p:cNvCxnSpPr>
            <p:nvPr/>
          </p:nvCxnSpPr>
          <p:spPr>
            <a:xfrm>
              <a:off x="8533287" y="5289531"/>
              <a:ext cx="4526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568BE-2CC5-4385-8F2D-7CEDE57A2F83}"/>
                </a:ext>
              </a:extLst>
            </p:cNvPr>
            <p:cNvSpPr txBox="1"/>
            <p:nvPr/>
          </p:nvSpPr>
          <p:spPr>
            <a:xfrm>
              <a:off x="6190674" y="4873821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Sneak Peak </a:t>
            </a:r>
            <a:r>
              <a:rPr lang="en-US"/>
              <a:t>at Results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F2001-31DA-4998-9FC3-BE3CE9AB4C8E}"/>
              </a:ext>
            </a:extLst>
          </p:cNvPr>
          <p:cNvSpPr>
            <a:spLocks/>
          </p:cNvSpPr>
          <p:nvPr/>
        </p:nvSpPr>
        <p:spPr>
          <a:xfrm>
            <a:off x="4379707" y="4140192"/>
            <a:ext cx="5372422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6AA75-F72A-4495-89D7-CCA4044CDC78}"/>
              </a:ext>
            </a:extLst>
          </p:cNvPr>
          <p:cNvSpPr>
            <a:spLocks/>
          </p:cNvSpPr>
          <p:nvPr/>
        </p:nvSpPr>
        <p:spPr>
          <a:xfrm>
            <a:off x="1156959" y="4129717"/>
            <a:ext cx="5547609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2328BC-7526-40CF-9374-2BD7D7FE515C}"/>
              </a:ext>
            </a:extLst>
          </p:cNvPr>
          <p:cNvGrpSpPr/>
          <p:nvPr/>
        </p:nvGrpSpPr>
        <p:grpSpPr>
          <a:xfrm>
            <a:off x="684184" y="1404612"/>
            <a:ext cx="3414717" cy="2701291"/>
            <a:chOff x="684184" y="1404612"/>
            <a:chExt cx="3414717" cy="27012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C46E99-0C4B-4A86-AA1C-836B13729094}"/>
                </a:ext>
              </a:extLst>
            </p:cNvPr>
            <p:cNvSpPr>
              <a:spLocks/>
            </p:cNvSpPr>
            <p:nvPr/>
          </p:nvSpPr>
          <p:spPr>
            <a:xfrm>
              <a:off x="850688" y="1615579"/>
              <a:ext cx="107061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89E704-1751-43C9-93EE-D22387651CD0}"/>
                </a:ext>
              </a:extLst>
            </p:cNvPr>
            <p:cNvSpPr txBox="1">
              <a:spLocks/>
            </p:cNvSpPr>
            <p:nvPr/>
          </p:nvSpPr>
          <p:spPr>
            <a:xfrm>
              <a:off x="684184" y="3798126"/>
              <a:ext cx="3414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1,000 samples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1F6DDB-6AAB-4D36-AF07-C4922CC797D7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074526-F717-40C6-8302-FA94782A03C6}"/>
              </a:ext>
            </a:extLst>
          </p:cNvPr>
          <p:cNvGrpSpPr/>
          <p:nvPr/>
        </p:nvGrpSpPr>
        <p:grpSpPr>
          <a:xfrm>
            <a:off x="8098799" y="4094190"/>
            <a:ext cx="3270170" cy="2716977"/>
            <a:chOff x="8098799" y="4094190"/>
            <a:chExt cx="3270170" cy="27169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49D7F2-E1E0-49D9-8BC8-F17ACDB3FDD7}"/>
                </a:ext>
              </a:extLst>
            </p:cNvPr>
            <p:cNvSpPr>
              <a:spLocks/>
            </p:cNvSpPr>
            <p:nvPr/>
          </p:nvSpPr>
          <p:spPr>
            <a:xfrm>
              <a:off x="8143067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E765A-6936-4C72-8190-E7E1B67A535E}"/>
                </a:ext>
              </a:extLst>
            </p:cNvPr>
            <p:cNvSpPr txBox="1">
              <a:spLocks/>
            </p:cNvSpPr>
            <p:nvPr/>
          </p:nvSpPr>
          <p:spPr>
            <a:xfrm>
              <a:off x="8176316" y="6503390"/>
              <a:ext cx="3090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Predicted distribution from 10 samples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593E-872C-48DC-843F-2D4537861B6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799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4CED9-E3C3-452B-9C75-0007D4D797F9}"/>
              </a:ext>
            </a:extLst>
          </p:cNvPr>
          <p:cNvGrpSpPr/>
          <p:nvPr/>
        </p:nvGrpSpPr>
        <p:grpSpPr>
          <a:xfrm>
            <a:off x="4408270" y="4094190"/>
            <a:ext cx="3270170" cy="2716977"/>
            <a:chOff x="4408270" y="4094190"/>
            <a:chExt cx="3270170" cy="27169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14B7-B083-4E60-A7E5-255BD3BDEC64}"/>
                </a:ext>
              </a:extLst>
            </p:cNvPr>
            <p:cNvSpPr>
              <a:spLocks/>
            </p:cNvSpPr>
            <p:nvPr/>
          </p:nvSpPr>
          <p:spPr>
            <a:xfrm>
              <a:off x="4559395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85BA6-C998-46D9-86F6-E16166B599A4}"/>
                </a:ext>
              </a:extLst>
            </p:cNvPr>
            <p:cNvSpPr txBox="1">
              <a:spLocks/>
            </p:cNvSpPr>
            <p:nvPr/>
          </p:nvSpPr>
          <p:spPr>
            <a:xfrm>
              <a:off x="4544629" y="6503390"/>
              <a:ext cx="3129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10 samples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D5B26F-52EE-4C59-ADDB-D68500054F9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70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16597-0CE5-4EAF-8C3E-CEC971A51CAC}"/>
              </a:ext>
            </a:extLst>
          </p:cNvPr>
          <p:cNvGrpSpPr/>
          <p:nvPr/>
        </p:nvGrpSpPr>
        <p:grpSpPr>
          <a:xfrm>
            <a:off x="4409567" y="1404612"/>
            <a:ext cx="3270170" cy="2701291"/>
            <a:chOff x="4409567" y="1404612"/>
            <a:chExt cx="3270170" cy="27012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EBDEB-869C-4C53-AA19-3E928C35AE28}"/>
                </a:ext>
              </a:extLst>
            </p:cNvPr>
            <p:cNvSpPr>
              <a:spLocks/>
            </p:cNvSpPr>
            <p:nvPr/>
          </p:nvSpPr>
          <p:spPr>
            <a:xfrm>
              <a:off x="4461138" y="1610620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AE8F2-170E-4B05-B8EE-E0B9BB6C81B4}"/>
                </a:ext>
              </a:extLst>
            </p:cNvPr>
            <p:cNvSpPr txBox="1">
              <a:spLocks/>
            </p:cNvSpPr>
            <p:nvPr/>
          </p:nvSpPr>
          <p:spPr>
            <a:xfrm>
              <a:off x="4485900" y="3798126"/>
              <a:ext cx="3094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2 samples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8AA0A4-8C93-4F7B-9233-3ED516950B51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56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6D565A-A83E-4BA7-AC5B-C46340A10751}"/>
              </a:ext>
            </a:extLst>
          </p:cNvPr>
          <p:cNvGrpSpPr/>
          <p:nvPr/>
        </p:nvGrpSpPr>
        <p:grpSpPr>
          <a:xfrm>
            <a:off x="8125576" y="1407642"/>
            <a:ext cx="3423188" cy="2698261"/>
            <a:chOff x="8125576" y="1407642"/>
            <a:chExt cx="3423188" cy="2698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2356F1-309F-4E47-AEF6-C6F9CDFE9A22}"/>
                </a:ext>
              </a:extLst>
            </p:cNvPr>
            <p:cNvSpPr>
              <a:spLocks/>
            </p:cNvSpPr>
            <p:nvPr/>
          </p:nvSpPr>
          <p:spPr>
            <a:xfrm>
              <a:off x="11419806" y="1573841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8A7616-51FE-4EB9-9EF6-AD9255A454DE}"/>
                </a:ext>
              </a:extLst>
            </p:cNvPr>
            <p:cNvSpPr>
              <a:spLocks/>
            </p:cNvSpPr>
            <p:nvPr/>
          </p:nvSpPr>
          <p:spPr>
            <a:xfrm>
              <a:off x="8283316" y="1618011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C11452-F55C-4BE3-BD56-67D1A7ABA5B1}"/>
                </a:ext>
              </a:extLst>
            </p:cNvPr>
            <p:cNvSpPr txBox="1">
              <a:spLocks/>
            </p:cNvSpPr>
            <p:nvPr/>
          </p:nvSpPr>
          <p:spPr>
            <a:xfrm>
              <a:off x="8307200" y="3798126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3 samples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78E8B2-C996-49AD-A918-3C419B6EE7AF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76" y="140764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17C18D-10FB-414C-B8BF-22A071E29803}"/>
              </a:ext>
            </a:extLst>
          </p:cNvPr>
          <p:cNvGrpSpPr/>
          <p:nvPr/>
        </p:nvGrpSpPr>
        <p:grpSpPr>
          <a:xfrm>
            <a:off x="743577" y="4129717"/>
            <a:ext cx="3270170" cy="2681450"/>
            <a:chOff x="743577" y="4129717"/>
            <a:chExt cx="3270170" cy="2681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808FE-468E-41D4-BF8E-3222A0C7C359}"/>
                </a:ext>
              </a:extLst>
            </p:cNvPr>
            <p:cNvSpPr txBox="1">
              <a:spLocks/>
            </p:cNvSpPr>
            <p:nvPr/>
          </p:nvSpPr>
          <p:spPr>
            <a:xfrm>
              <a:off x="848085" y="6503390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5 samples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D37E78-40FA-49BD-9DFA-74A2D0DFB93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7" y="4129717"/>
              <a:ext cx="3270170" cy="245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2356"/>
              </p:ext>
            </p:extLst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35148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55" grpId="0" animBg="1"/>
      <p:bldP spid="3" grpId="0"/>
      <p:bldP spid="92" grpId="0" build="p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3704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2AAC-BD0C-4019-B93D-41E704AC60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0600" y="1476225"/>
            <a:ext cx="7287685" cy="5264991"/>
          </a:xfrm>
        </p:spPr>
        <p:txBody>
          <a:bodyPr/>
          <a:lstStyle/>
          <a:p>
            <a:r>
              <a:rPr lang="en-US" sz="2400" b="1" dirty="0"/>
              <a:t>Application-independent</a:t>
            </a:r>
            <a:r>
              <a:rPr lang="en-US" sz="2400" dirty="0"/>
              <a:t> hardware and software metrics (68 metrics from </a:t>
            </a:r>
            <a:r>
              <a:rPr lang="en-US" sz="2400" dirty="0" err="1"/>
              <a:t>from</a:t>
            </a:r>
            <a:r>
              <a:rPr lang="en-US" sz="2400" dirty="0"/>
              <a:t> Linux perf)</a:t>
            </a:r>
          </a:p>
          <a:p>
            <a:pPr lvl="1"/>
            <a:r>
              <a:rPr lang="en-US" sz="2200" dirty="0"/>
              <a:t>Instruction counts (branches, loads, stores, floating point, total)</a:t>
            </a:r>
          </a:p>
          <a:p>
            <a:pPr lvl="1"/>
            <a:r>
              <a:rPr lang="en-US" sz="2200" dirty="0"/>
              <a:t>Cache metrics (references, hits, misses)</a:t>
            </a:r>
          </a:p>
          <a:p>
            <a:pPr lvl="1"/>
            <a:r>
              <a:rPr lang="en-US" sz="2200" dirty="0"/>
              <a:t>Main memory metrics</a:t>
            </a:r>
          </a:p>
          <a:p>
            <a:pPr lvl="1"/>
            <a:r>
              <a:rPr lang="en-US" sz="2200" dirty="0"/>
              <a:t>TLB metrics</a:t>
            </a:r>
          </a:p>
          <a:p>
            <a:endParaRPr lang="en-US" sz="2400" dirty="0"/>
          </a:p>
          <a:p>
            <a:r>
              <a:rPr lang="en-US" sz="2400" b="1" dirty="0"/>
              <a:t>Relative</a:t>
            </a:r>
            <a:r>
              <a:rPr lang="en-US" sz="2400" dirty="0"/>
              <a:t> metrics normalized per second</a:t>
            </a:r>
          </a:p>
          <a:p>
            <a:pPr lvl="1"/>
            <a:r>
              <a:rPr lang="en-US" sz="2200" dirty="0"/>
              <a:t>Unify model across applications with different durations</a:t>
            </a:r>
          </a:p>
          <a:p>
            <a:endParaRPr lang="en-US" sz="2400" dirty="0"/>
          </a:p>
          <a:p>
            <a:r>
              <a:rPr lang="en-US" sz="2400" dirty="0"/>
              <a:t>If multiple samples, </a:t>
            </a:r>
            <a:r>
              <a:rPr lang="en-US" sz="2400" b="1" dirty="0"/>
              <a:t>mean, standard deviation, skewness, kurtosis</a:t>
            </a:r>
          </a:p>
          <a:p>
            <a:pPr lvl="1"/>
            <a:r>
              <a:rPr lang="en-US" sz="2200" dirty="0"/>
              <a:t>Higher order moments did not improve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CA4E-D749-44AA-ACD4-F34E34F6B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Representing an Application’s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D3FDA-3515-4DB0-8BA9-7A32D1D8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3" y="1476225"/>
            <a:ext cx="4251785" cy="5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615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13181</TotalTime>
  <Words>1193</Words>
  <Application>Microsoft Office PowerPoint</Application>
  <PresentationFormat>Widescreen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Helvetica</vt:lpstr>
      <vt:lpstr>Helvetica Neue</vt:lpstr>
      <vt:lpstr>Proxima Nova</vt:lpstr>
      <vt:lpstr>Proxima Nova Lt</vt:lpstr>
      <vt:lpstr>Proxima Nova Rg</vt:lpstr>
      <vt:lpstr>Proxima Nova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 El Hajj</cp:lastModifiedBy>
  <cp:revision>470</cp:revision>
  <dcterms:modified xsi:type="dcterms:W3CDTF">2025-06-02T17:31:03Z</dcterms:modified>
</cp:coreProperties>
</file>